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6" r:id="rId3"/>
    <p:sldMasterId id="2147483698" r:id="rId4"/>
  </p:sldMasterIdLst>
  <p:notesMasterIdLst>
    <p:notesMasterId r:id="rId16"/>
  </p:notesMasterIdLst>
  <p:sldIdLst>
    <p:sldId id="257" r:id="rId5"/>
    <p:sldId id="276" r:id="rId6"/>
    <p:sldId id="278" r:id="rId7"/>
    <p:sldId id="279" r:id="rId8"/>
    <p:sldId id="280" r:id="rId9"/>
    <p:sldId id="273" r:id="rId10"/>
    <p:sldId id="281" r:id="rId11"/>
    <p:sldId id="284" r:id="rId12"/>
    <p:sldId id="289" r:id="rId13"/>
    <p:sldId id="290"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9DFE8-FF55-4B04-9906-62F021180E7A}" type="datetimeFigureOut">
              <a:rPr lang="en-US" smtClean="0"/>
              <a:t>12/20/2017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13D69-B652-45E0-B65D-346CACAD121A}" type="slidenum">
              <a:rPr lang="en-US" smtClean="0"/>
              <a:t>‹#›</a:t>
            </a:fld>
            <a:endParaRPr lang="en-US"/>
          </a:p>
        </p:txBody>
      </p:sp>
    </p:spTree>
    <p:extLst>
      <p:ext uri="{BB962C8B-B14F-4D97-AF65-F5344CB8AC3E}">
        <p14:creationId xmlns:p14="http://schemas.microsoft.com/office/powerpoint/2010/main" val="184798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E6A1F410-AD61-4B86-B5BE-8561FA1CA49D}" type="datetime1">
              <a:rPr lang="en-US" smtClean="0">
                <a:solidFill>
                  <a:prstClr val="black"/>
                </a:solidFill>
              </a:rPr>
              <a:pPr/>
              <a:t>12/20/2017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3834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endParaRPr lang="en-US" dirty="0"/>
          </a:p>
          <a:p>
            <a:pPr marL="171450" lvl="0" indent="-171450">
              <a:buFont typeface="Arial"/>
              <a:buChar char="•"/>
            </a:pPr>
            <a:r>
              <a:rPr lang="en-US" dirty="0"/>
              <a:t>The first step of the SAM process helps you understand the current state of the software assets in your environment.</a:t>
            </a:r>
          </a:p>
          <a:p>
            <a:r>
              <a:rPr lang="en-US" dirty="0"/>
              <a:t> </a:t>
            </a:r>
          </a:p>
          <a:p>
            <a:pPr marL="171450" lvl="0" indent="-171450">
              <a:buFont typeface="Arial"/>
              <a:buChar char="•"/>
            </a:pPr>
            <a:r>
              <a:rPr lang="en-US" dirty="0"/>
              <a:t>We will</a:t>
            </a:r>
            <a:r>
              <a:rPr lang="en-US" baseline="0" dirty="0"/>
              <a:t> work with you </a:t>
            </a:r>
            <a:r>
              <a:rPr lang="en-US" dirty="0"/>
              <a:t>to complete </a:t>
            </a:r>
            <a:r>
              <a:rPr lang="en-US" b="1" dirty="0"/>
              <a:t>a software license review</a:t>
            </a:r>
            <a:r>
              <a:rPr lang="en-US" dirty="0"/>
              <a:t>. The results of this review will be captured in a detailed report called the </a:t>
            </a:r>
            <a:r>
              <a:rPr lang="en-US" b="1" dirty="0"/>
              <a:t>Effective License Position, or ELP report</a:t>
            </a:r>
            <a:r>
              <a:rPr lang="en-US" dirty="0"/>
              <a:t>, which shows the current deployments of Microsoft software assets in your environment.</a:t>
            </a:r>
          </a:p>
          <a:p>
            <a:pPr marL="171450" lvl="0" indent="-171450">
              <a:buFont typeface="Arial"/>
              <a:buChar char="•"/>
            </a:pPr>
            <a:r>
              <a:rPr lang="en-US" dirty="0"/>
              <a:t>In addition to the </a:t>
            </a:r>
            <a:r>
              <a:rPr lang="en-US" b="1" dirty="0"/>
              <a:t>inventory</a:t>
            </a:r>
            <a:r>
              <a:rPr lang="en-US" dirty="0"/>
              <a:t> of the software that is currently deployed in your environment, the process also </a:t>
            </a:r>
            <a:r>
              <a:rPr lang="en-US" b="1" dirty="0"/>
              <a:t>reconciles this with the license entitlements that your company owns.</a:t>
            </a:r>
            <a:endParaRPr lang="en-US" dirty="0"/>
          </a:p>
          <a:p>
            <a:r>
              <a:rPr lang="en-US" dirty="0"/>
              <a:t> </a:t>
            </a:r>
          </a:p>
          <a:p>
            <a:r>
              <a:rPr lang="en-US" dirty="0"/>
              <a:t>The second step of this process happens in parallel with this step. </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FD56D-3F3F-40A9-8E82-799B8D80A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9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E6A1F410-AD61-4B86-B5BE-8561FA1CA49D}" type="datetime1">
              <a:rPr lang="en-US" smtClean="0">
                <a:solidFill>
                  <a:prstClr val="black"/>
                </a:solidFill>
              </a:rPr>
              <a:pPr/>
              <a:t>12/20/2017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8208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0129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9DD6821-D956-4AC5-8DB7-06A5C0555C3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endParaRPr>
          </a:p>
        </p:txBody>
      </p:sp>
      <p:sp>
        <p:nvSpPr>
          <p:cNvPr id="7" name="Slide Image Placeholder 6"/>
          <p:cNvSpPr>
            <a:spLocks noGrp="1" noRot="1" noChangeAspect="1"/>
          </p:cNvSpPr>
          <p:nvPr>
            <p:ph type="sldImg"/>
          </p:nvPr>
        </p:nvSpPr>
        <p:spPr>
          <a:xfrm>
            <a:off x="3522663" y="228600"/>
            <a:ext cx="3186112" cy="1793875"/>
          </a:xfrm>
        </p:spPr>
      </p:sp>
    </p:spTree>
    <p:extLst>
      <p:ext uri="{BB962C8B-B14F-4D97-AF65-F5344CB8AC3E}">
        <p14:creationId xmlns:p14="http://schemas.microsoft.com/office/powerpoint/2010/main" val="145717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9C21E7F-FF4D-4FBD-B596-1083DA0C56E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1830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2663" y="228600"/>
            <a:ext cx="3186112" cy="1793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000" b="0" i="0" u="none" strike="noStrike" kern="1200" cap="none" spc="0" normalizeH="0" baseline="0" noProof="0" smtClean="0">
                <a:ln>
                  <a:noFill/>
                </a:ln>
                <a:solidFill>
                  <a:prstClr val="black"/>
                </a:solidFill>
                <a:effectLst/>
                <a:uLnTx/>
                <a:uFillTx/>
                <a:latin typeface="Segoe UI Light" pitchFamily="34" charset="0"/>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Segoe UI Light" pitchFamily="34" charset="0"/>
              <a:ea typeface="+mn-ea"/>
              <a:cs typeface="Segoe UI" pitchFamily="34" charset="0"/>
            </a:endParaRPr>
          </a:p>
        </p:txBody>
      </p:sp>
    </p:spTree>
    <p:extLst>
      <p:ext uri="{BB962C8B-B14F-4D97-AF65-F5344CB8AC3E}">
        <p14:creationId xmlns:p14="http://schemas.microsoft.com/office/powerpoint/2010/main" val="407234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3D69-B652-45E0-B65D-346CACAD121A}" type="slidenum">
              <a:rPr lang="en-US" smtClean="0"/>
              <a:t>6</a:t>
            </a:fld>
            <a:endParaRPr lang="en-US"/>
          </a:p>
        </p:txBody>
      </p:sp>
    </p:spTree>
    <p:extLst>
      <p:ext uri="{BB962C8B-B14F-4D97-AF65-F5344CB8AC3E}">
        <p14:creationId xmlns:p14="http://schemas.microsoft.com/office/powerpoint/2010/main" val="279577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endParaRPr lang="en-US" dirty="0"/>
          </a:p>
          <a:p>
            <a:pPr marL="171450" lvl="0" indent="-171450">
              <a:buFont typeface="Arial"/>
              <a:buChar char="•"/>
            </a:pPr>
            <a:r>
              <a:rPr lang="en-US" dirty="0"/>
              <a:t>The first step of the SAM process helps you understand the current state of the software assets in your environment.</a:t>
            </a:r>
          </a:p>
          <a:p>
            <a:r>
              <a:rPr lang="en-US" dirty="0"/>
              <a:t> </a:t>
            </a:r>
          </a:p>
          <a:p>
            <a:pPr marL="171450" lvl="0" indent="-171450">
              <a:buFont typeface="Arial"/>
              <a:buChar char="•"/>
            </a:pPr>
            <a:r>
              <a:rPr lang="en-US" dirty="0"/>
              <a:t>We will</a:t>
            </a:r>
            <a:r>
              <a:rPr lang="en-US" baseline="0" dirty="0"/>
              <a:t> work with you </a:t>
            </a:r>
            <a:r>
              <a:rPr lang="en-US" dirty="0"/>
              <a:t>to complete </a:t>
            </a:r>
            <a:r>
              <a:rPr lang="en-US" b="1" dirty="0"/>
              <a:t>a software license review</a:t>
            </a:r>
            <a:r>
              <a:rPr lang="en-US" dirty="0"/>
              <a:t>. The results of this review will be captured in a detailed report called the </a:t>
            </a:r>
            <a:r>
              <a:rPr lang="en-US" b="1" dirty="0"/>
              <a:t>Effective License Position, or ELP report</a:t>
            </a:r>
            <a:r>
              <a:rPr lang="en-US" dirty="0"/>
              <a:t>, which shows the current deployments of Microsoft software assets in your environment.</a:t>
            </a:r>
          </a:p>
          <a:p>
            <a:pPr marL="171450" lvl="0" indent="-171450">
              <a:buFont typeface="Arial"/>
              <a:buChar char="•"/>
            </a:pPr>
            <a:r>
              <a:rPr lang="en-US" dirty="0"/>
              <a:t>In addition to the </a:t>
            </a:r>
            <a:r>
              <a:rPr lang="en-US" b="1" dirty="0"/>
              <a:t>inventory</a:t>
            </a:r>
            <a:r>
              <a:rPr lang="en-US" dirty="0"/>
              <a:t> of the software that is currently deployed in your environment, the process also </a:t>
            </a:r>
            <a:r>
              <a:rPr lang="en-US" b="1" dirty="0"/>
              <a:t>reconciles this with the license entitlements that your company owns.</a:t>
            </a:r>
            <a:endParaRPr lang="en-US" dirty="0"/>
          </a:p>
          <a:p>
            <a:r>
              <a:rPr lang="en-US" dirty="0"/>
              <a:t> </a:t>
            </a:r>
          </a:p>
          <a:p>
            <a:r>
              <a:rPr lang="en-US" dirty="0"/>
              <a:t>The second step of this process happens in parallel with this step. </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FD56D-3F3F-40A9-8E82-799B8D80A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7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endParaRPr lang="en-US" dirty="0"/>
          </a:p>
          <a:p>
            <a:pPr marL="171450" lvl="0" indent="-171450">
              <a:buFont typeface="Arial"/>
              <a:buChar char="•"/>
            </a:pPr>
            <a:r>
              <a:rPr lang="en-US" dirty="0"/>
              <a:t>The first step of the SAM process helps you understand the current state of the software assets in your environment.</a:t>
            </a:r>
          </a:p>
          <a:p>
            <a:r>
              <a:rPr lang="en-US" dirty="0"/>
              <a:t> </a:t>
            </a:r>
          </a:p>
          <a:p>
            <a:pPr marL="171450" lvl="0" indent="-171450">
              <a:buFont typeface="Arial"/>
              <a:buChar char="•"/>
            </a:pPr>
            <a:r>
              <a:rPr lang="en-US" dirty="0"/>
              <a:t>We will</a:t>
            </a:r>
            <a:r>
              <a:rPr lang="en-US" baseline="0" dirty="0"/>
              <a:t> work with you </a:t>
            </a:r>
            <a:r>
              <a:rPr lang="en-US" dirty="0"/>
              <a:t>to complete </a:t>
            </a:r>
            <a:r>
              <a:rPr lang="en-US" b="1" dirty="0"/>
              <a:t>a software license review</a:t>
            </a:r>
            <a:r>
              <a:rPr lang="en-US" dirty="0"/>
              <a:t>. The results of this review will be captured in a detailed report called the </a:t>
            </a:r>
            <a:r>
              <a:rPr lang="en-US" b="1" dirty="0"/>
              <a:t>Effective License Position, or ELP report</a:t>
            </a:r>
            <a:r>
              <a:rPr lang="en-US" dirty="0"/>
              <a:t>, which shows the current deployments of Microsoft software assets in your environment.</a:t>
            </a:r>
          </a:p>
          <a:p>
            <a:pPr marL="171450" lvl="0" indent="-171450">
              <a:buFont typeface="Arial"/>
              <a:buChar char="•"/>
            </a:pPr>
            <a:r>
              <a:rPr lang="en-US" dirty="0"/>
              <a:t>In addition to the </a:t>
            </a:r>
            <a:r>
              <a:rPr lang="en-US" b="1" dirty="0"/>
              <a:t>inventory</a:t>
            </a:r>
            <a:r>
              <a:rPr lang="en-US" dirty="0"/>
              <a:t> of the software that is currently deployed in your environment, the process also </a:t>
            </a:r>
            <a:r>
              <a:rPr lang="en-US" b="1" dirty="0"/>
              <a:t>reconciles this with the license entitlements that your company owns.</a:t>
            </a:r>
            <a:endParaRPr lang="en-US" dirty="0"/>
          </a:p>
          <a:p>
            <a:r>
              <a:rPr lang="en-US" dirty="0"/>
              <a:t> </a:t>
            </a:r>
          </a:p>
          <a:p>
            <a:r>
              <a:rPr lang="en-US" dirty="0"/>
              <a:t>The second step of this process happens in parallel with this step. </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FD56D-3F3F-40A9-8E82-799B8D80A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91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endParaRPr lang="en-US" dirty="0"/>
          </a:p>
          <a:p>
            <a:pPr marL="171450" lvl="0" indent="-171450">
              <a:buFont typeface="Arial"/>
              <a:buChar char="•"/>
            </a:pPr>
            <a:r>
              <a:rPr lang="en-US" dirty="0"/>
              <a:t>The first step of the SAM process helps you understand the current state of the software assets in your environment.</a:t>
            </a:r>
          </a:p>
          <a:p>
            <a:r>
              <a:rPr lang="en-US" dirty="0"/>
              <a:t> </a:t>
            </a:r>
          </a:p>
          <a:p>
            <a:pPr marL="171450" lvl="0" indent="-171450">
              <a:buFont typeface="Arial"/>
              <a:buChar char="•"/>
            </a:pPr>
            <a:r>
              <a:rPr lang="en-US" dirty="0"/>
              <a:t>We will</a:t>
            </a:r>
            <a:r>
              <a:rPr lang="en-US" baseline="0" dirty="0"/>
              <a:t> work with you </a:t>
            </a:r>
            <a:r>
              <a:rPr lang="en-US" dirty="0"/>
              <a:t>to complete </a:t>
            </a:r>
            <a:r>
              <a:rPr lang="en-US" b="1" dirty="0"/>
              <a:t>a software license review</a:t>
            </a:r>
            <a:r>
              <a:rPr lang="en-US" dirty="0"/>
              <a:t>. The results of this review will be captured in a detailed report called the </a:t>
            </a:r>
            <a:r>
              <a:rPr lang="en-US" b="1" dirty="0"/>
              <a:t>Effective License Position, or ELP report</a:t>
            </a:r>
            <a:r>
              <a:rPr lang="en-US" dirty="0"/>
              <a:t>, which shows the current deployments of Microsoft software assets in your environment.</a:t>
            </a:r>
          </a:p>
          <a:p>
            <a:pPr marL="171450" lvl="0" indent="-171450">
              <a:buFont typeface="Arial"/>
              <a:buChar char="•"/>
            </a:pPr>
            <a:r>
              <a:rPr lang="en-US" dirty="0"/>
              <a:t>In addition to the </a:t>
            </a:r>
            <a:r>
              <a:rPr lang="en-US" b="1" dirty="0"/>
              <a:t>inventory</a:t>
            </a:r>
            <a:r>
              <a:rPr lang="en-US" dirty="0"/>
              <a:t> of the software that is currently deployed in your environment, the process also </a:t>
            </a:r>
            <a:r>
              <a:rPr lang="en-US" b="1" dirty="0"/>
              <a:t>reconciles this with the license entitlements that your company owns.</a:t>
            </a:r>
            <a:endParaRPr lang="en-US" dirty="0"/>
          </a:p>
          <a:p>
            <a:r>
              <a:rPr lang="en-US" dirty="0"/>
              <a:t> </a:t>
            </a:r>
          </a:p>
          <a:p>
            <a:r>
              <a:rPr lang="en-US" dirty="0"/>
              <a:t>The second step of this process happens in parallel with this step. </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FD56D-3F3F-40A9-8E82-799B8D80A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63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753892-412C-42D2-99D2-065072820EB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131588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53892-412C-42D2-99D2-065072820EB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296963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53892-412C-42D2-99D2-065072820EB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971792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22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C:\Users\v-sacars\Documents\Microsoft\Product logos\ms-logo_b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286952" y="6260095"/>
            <a:ext cx="1157141" cy="188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47908" y="1435100"/>
            <a:ext cx="5348093" cy="3438525"/>
          </a:xfrm>
          <a:prstGeom prst="rect">
            <a:avLst/>
          </a:prstGeom>
          <a:solidFill>
            <a:srgbClr val="0072C6"/>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 name="Text Placeholder 8"/>
          <p:cNvSpPr>
            <a:spLocks noGrp="1"/>
          </p:cNvSpPr>
          <p:nvPr>
            <p:ph type="body" sz="quarter" idx="10"/>
          </p:nvPr>
        </p:nvSpPr>
        <p:spPr>
          <a:xfrm>
            <a:off x="747908" y="2984906"/>
            <a:ext cx="5146427" cy="1218795"/>
          </a:xfrm>
        </p:spPr>
        <p:txBody>
          <a:bodyPr anchor="b"/>
          <a:lstStyle>
            <a:lvl1pPr marL="0" indent="0" algn="r">
              <a:buNone/>
              <a:defRPr sz="4400" spc="-150">
                <a:solidFill>
                  <a:schemeClr val="bg1"/>
                </a:solidFill>
                <a:latin typeface="Segoe UI Light" pitchFamily="34" charset="0"/>
              </a:defRPr>
            </a:lvl1pPr>
            <a:lvl2pPr marL="304800" indent="0">
              <a:buNone/>
              <a:defRPr sz="3200">
                <a:solidFill>
                  <a:schemeClr val="bg1"/>
                </a:solidFill>
                <a:latin typeface="Segoe UI Light" pitchFamily="34" charset="0"/>
              </a:defRPr>
            </a:lvl2pPr>
            <a:lvl3pPr marL="600075" indent="0">
              <a:buNone/>
              <a:defRPr sz="2800">
                <a:solidFill>
                  <a:schemeClr val="bg1"/>
                </a:solidFill>
                <a:latin typeface="Segoe UI Light" pitchFamily="34" charset="0"/>
              </a:defRPr>
            </a:lvl3pPr>
            <a:lvl4pPr marL="854075" indent="0">
              <a:buNone/>
              <a:defRPr sz="2400">
                <a:solidFill>
                  <a:schemeClr val="bg1"/>
                </a:solidFill>
                <a:latin typeface="Segoe UI Light" pitchFamily="34" charset="0"/>
              </a:defRPr>
            </a:lvl4pPr>
            <a:lvl5pPr marL="1147762" indent="0">
              <a:buNone/>
              <a:defRPr sz="2400">
                <a:solidFill>
                  <a:schemeClr val="bg1"/>
                </a:solidFill>
                <a:latin typeface="Segoe UI Light" pitchFamily="34" charset="0"/>
              </a:defRPr>
            </a:lvl5pPr>
          </a:lstStyle>
          <a:p>
            <a:pPr lvl="0"/>
            <a:r>
              <a:rPr lang="en-US"/>
              <a:t>Click to edit Master text styles</a:t>
            </a:r>
          </a:p>
        </p:txBody>
      </p:sp>
      <p:sp>
        <p:nvSpPr>
          <p:cNvPr id="11" name="Text Placeholder 10"/>
          <p:cNvSpPr>
            <a:spLocks noGrp="1"/>
          </p:cNvSpPr>
          <p:nvPr>
            <p:ph type="body" sz="quarter" idx="11"/>
          </p:nvPr>
        </p:nvSpPr>
        <p:spPr>
          <a:xfrm>
            <a:off x="747908" y="4260527"/>
            <a:ext cx="5146427" cy="387798"/>
          </a:xfrm>
        </p:spPr>
        <p:txBody>
          <a:bodyPr anchor="ctr"/>
          <a:lstStyle>
            <a:lvl1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rgbClr val="FFB900"/>
                </a:solidFill>
                <a:latin typeface="Segoe UI" pitchFamily="34" charset="0"/>
                <a:ea typeface="Segoe UI" pitchFamily="34" charset="0"/>
                <a:cs typeface="Segoe UI" pitchFamily="34" charset="0"/>
              </a:defRPr>
            </a:lvl1pPr>
            <a:lvl2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chemeClr val="bg2"/>
                </a:solidFill>
                <a:latin typeface="Segoe UI" pitchFamily="34" charset="0"/>
                <a:ea typeface="Segoe UI" pitchFamily="34" charset="0"/>
                <a:cs typeface="Segoe UI" pitchFamily="34" charset="0"/>
              </a:defRPr>
            </a:lvl2pPr>
            <a:lvl3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chemeClr val="bg2"/>
                </a:solidFill>
                <a:latin typeface="Segoe UI" pitchFamily="34" charset="0"/>
                <a:ea typeface="Segoe UI" pitchFamily="34" charset="0"/>
                <a:cs typeface="Segoe UI" pitchFamily="34" charset="0"/>
              </a:defRPr>
            </a:lvl3pPr>
            <a:lvl4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chemeClr val="bg2"/>
                </a:solidFill>
                <a:latin typeface="Segoe UI" pitchFamily="34" charset="0"/>
                <a:ea typeface="Segoe UI" pitchFamily="34" charset="0"/>
                <a:cs typeface="Segoe UI" pitchFamily="34" charset="0"/>
              </a:defRPr>
            </a:lvl4pPr>
            <a:lvl5pPr marL="0" indent="0" algn="r" defTabSz="914363" rtl="0" eaLnBrk="1" latinLnBrk="0" hangingPunct="1">
              <a:lnSpc>
                <a:spcPct val="90000"/>
              </a:lnSpc>
              <a:spcBef>
                <a:spcPct val="20000"/>
              </a:spcBef>
              <a:buClrTx/>
              <a:buSzPct val="90000"/>
              <a:buFont typeface="Arial" pitchFamily="34" charset="0"/>
              <a:buNone/>
              <a:defRPr lang="en-US" sz="2800" kern="1200" dirty="0">
                <a:ln w="3175">
                  <a:noFill/>
                </a:ln>
                <a:solidFill>
                  <a:schemeClr val="bg2"/>
                </a:solidFill>
                <a:latin typeface="Segoe UI" pitchFamily="34" charset="0"/>
                <a:ea typeface="Segoe UI" pitchFamily="34" charset="0"/>
                <a:cs typeface="Segoe UI" pitchFamily="34" charset="0"/>
              </a:defRPr>
            </a:lvl5pPr>
          </a:lstStyle>
          <a:p>
            <a:pPr lvl="0"/>
            <a:r>
              <a:rPr lang="en-US"/>
              <a:t>Click to edit Master text styles</a:t>
            </a:r>
          </a:p>
        </p:txBody>
      </p:sp>
      <p:sp>
        <p:nvSpPr>
          <p:cNvPr id="15" name="Text Placeholder 14"/>
          <p:cNvSpPr>
            <a:spLocks noGrp="1"/>
          </p:cNvSpPr>
          <p:nvPr>
            <p:ph type="body" sz="quarter" idx="12" hasCustomPrompt="1"/>
          </p:nvPr>
        </p:nvSpPr>
        <p:spPr>
          <a:xfrm>
            <a:off x="747908" y="5003800"/>
            <a:ext cx="10696185" cy="313932"/>
          </a:xfrm>
        </p:spPr>
        <p:txBody>
          <a:bodyPr lIns="91440" tIns="45720" rIns="91440" bIns="45720"/>
          <a:lstStyle>
            <a:lvl1pPr marL="0" indent="0" algn="l" defTabSz="914400" rtl="0" eaLnBrk="1" latinLnBrk="0" hangingPunct="1">
              <a:spcBef>
                <a:spcPct val="20000"/>
              </a:spcBef>
              <a:buClr>
                <a:srgbClr val="397FBB"/>
              </a:buClr>
              <a:buSzPct val="105000"/>
              <a:buFontTx/>
              <a:buNone/>
              <a:defRPr lang="en-US" sz="1600" b="0" kern="1200" baseline="0" dirty="0" smtClean="0">
                <a:ln w="3175">
                  <a:noFill/>
                </a:ln>
                <a:gradFill flip="none" rotWithShape="1">
                  <a:gsLst>
                    <a:gs pos="5417">
                      <a:schemeClr val="tx2"/>
                    </a:gs>
                    <a:gs pos="26000">
                      <a:schemeClr val="tx2"/>
                    </a:gs>
                  </a:gsLst>
                  <a:lin ang="5400000" scaled="0"/>
                  <a:tileRect/>
                </a:gradFill>
                <a:latin typeface="Segoe UI Light" pitchFamily="34" charset="0"/>
                <a:ea typeface="Segoe UI" pitchFamily="34" charset="0"/>
                <a:cs typeface="Segoe UI" pitchFamily="34" charset="0"/>
              </a:defRPr>
            </a:lvl1pPr>
            <a:lvl2pPr marL="0" indent="0" algn="l" defTabSz="914400" rtl="0" eaLnBrk="1" latinLnBrk="0" hangingPunct="1">
              <a:spcBef>
                <a:spcPct val="20000"/>
              </a:spcBef>
              <a:buClr>
                <a:srgbClr val="397FBB"/>
              </a:buClr>
              <a:buSzPct val="105000"/>
              <a:buFontTx/>
              <a:buNone/>
              <a:defRPr lang="en-US" sz="1600" b="1" kern="1200" dirty="0" smtClean="0">
                <a:ln w="3175">
                  <a:noFill/>
                </a:ln>
                <a:gradFill flip="none" rotWithShape="1">
                  <a:gsLst>
                    <a:gs pos="5417">
                      <a:schemeClr val="tx2"/>
                    </a:gs>
                    <a:gs pos="26000">
                      <a:schemeClr val="tx2"/>
                    </a:gs>
                  </a:gsLst>
                  <a:lin ang="5400000" scaled="0"/>
                  <a:tileRect/>
                </a:gradFill>
                <a:latin typeface="Segoe UI Light" pitchFamily="34" charset="0"/>
                <a:ea typeface="Segoe UI" pitchFamily="34" charset="0"/>
                <a:cs typeface="Arial" charset="0"/>
              </a:defRPr>
            </a:lvl2pPr>
            <a:lvl3pPr marL="0" indent="0" algn="l" defTabSz="914400" rtl="0" eaLnBrk="1" latinLnBrk="0" hangingPunct="1">
              <a:spcBef>
                <a:spcPct val="20000"/>
              </a:spcBef>
              <a:buClr>
                <a:srgbClr val="397FBB"/>
              </a:buClr>
              <a:buSzPct val="105000"/>
              <a:buFontTx/>
              <a:buNone/>
              <a:defRPr lang="en-US" sz="1600" b="1" kern="1200" dirty="0" smtClean="0">
                <a:ln w="3175">
                  <a:noFill/>
                </a:ln>
                <a:gradFill flip="none" rotWithShape="1">
                  <a:gsLst>
                    <a:gs pos="5417">
                      <a:schemeClr val="tx2"/>
                    </a:gs>
                    <a:gs pos="26000">
                      <a:schemeClr val="tx2"/>
                    </a:gs>
                  </a:gsLst>
                  <a:lin ang="5400000" scaled="0"/>
                  <a:tileRect/>
                </a:gradFill>
                <a:latin typeface="Segoe UI Light" pitchFamily="34" charset="0"/>
                <a:ea typeface="Segoe UI" pitchFamily="34" charset="0"/>
                <a:cs typeface="Arial" charset="0"/>
              </a:defRPr>
            </a:lvl3pPr>
            <a:lvl4pPr marL="0" indent="0" algn="l" defTabSz="914400" rtl="0" eaLnBrk="1" latinLnBrk="0" hangingPunct="1">
              <a:spcBef>
                <a:spcPct val="20000"/>
              </a:spcBef>
              <a:buClr>
                <a:srgbClr val="397FBB"/>
              </a:buClr>
              <a:buSzPct val="105000"/>
              <a:buFontTx/>
              <a:buNone/>
              <a:defRPr lang="en-US" sz="1600" b="1" kern="1200" dirty="0" smtClean="0">
                <a:ln w="3175">
                  <a:noFill/>
                </a:ln>
                <a:gradFill flip="none" rotWithShape="1">
                  <a:gsLst>
                    <a:gs pos="5417">
                      <a:schemeClr val="tx2"/>
                    </a:gs>
                    <a:gs pos="26000">
                      <a:schemeClr val="tx2"/>
                    </a:gs>
                  </a:gsLst>
                  <a:lin ang="5400000" scaled="0"/>
                  <a:tileRect/>
                </a:gradFill>
                <a:latin typeface="Segoe UI Light" pitchFamily="34" charset="0"/>
                <a:ea typeface="Segoe UI" pitchFamily="34" charset="0"/>
                <a:cs typeface="Arial" charset="0"/>
              </a:defRPr>
            </a:lvl4pPr>
            <a:lvl5pPr marL="0" indent="0" algn="l" defTabSz="914400" rtl="0" eaLnBrk="1" latinLnBrk="0" hangingPunct="1">
              <a:spcBef>
                <a:spcPct val="20000"/>
              </a:spcBef>
              <a:buClr>
                <a:srgbClr val="397FBB"/>
              </a:buClr>
              <a:buSzPct val="105000"/>
              <a:buFontTx/>
              <a:buNone/>
              <a:defRPr lang="en-US" sz="1600" b="1" kern="1200" dirty="0">
                <a:ln w="3175">
                  <a:noFill/>
                </a:ln>
                <a:gradFill flip="none" rotWithShape="1">
                  <a:gsLst>
                    <a:gs pos="5417">
                      <a:schemeClr val="tx2"/>
                    </a:gs>
                    <a:gs pos="26000">
                      <a:schemeClr val="tx2"/>
                    </a:gs>
                  </a:gsLst>
                  <a:lin ang="5400000" scaled="0"/>
                  <a:tileRect/>
                </a:gradFill>
                <a:latin typeface="Segoe UI Light" pitchFamily="34" charset="0"/>
                <a:ea typeface="Segoe UI" pitchFamily="34" charset="0"/>
                <a:cs typeface="Arial" charset="0"/>
              </a:defRPr>
            </a:lvl5pPr>
          </a:lstStyle>
          <a:p>
            <a:pPr lvl="0"/>
            <a:r>
              <a:rPr lang="en-US" dirty="0"/>
              <a:t>&lt;PRESENTER NAME&gt;</a:t>
            </a:r>
          </a:p>
        </p:txBody>
      </p:sp>
      <p:sp>
        <p:nvSpPr>
          <p:cNvPr id="19" name="Text Placeholder 18"/>
          <p:cNvSpPr>
            <a:spLocks noGrp="1"/>
          </p:cNvSpPr>
          <p:nvPr>
            <p:ph type="body" sz="quarter" idx="15" hasCustomPrompt="1"/>
          </p:nvPr>
        </p:nvSpPr>
        <p:spPr>
          <a:xfrm>
            <a:off x="747908" y="5351706"/>
            <a:ext cx="10696185" cy="313932"/>
          </a:xfrm>
        </p:spPr>
        <p:txBody>
          <a:bodyPr lIns="91440" tIns="45720" rIns="91440" bIns="45720"/>
          <a:lstStyle>
            <a:lvl1pPr marL="290513" indent="-290513">
              <a:buNone/>
              <a:defRPr lang="en-US" sz="1600" b="0" kern="1200" baseline="0" dirty="0" smtClean="0">
                <a:ln w="3175">
                  <a:noFill/>
                </a:ln>
                <a:gradFill flip="none" rotWithShape="1">
                  <a:gsLst>
                    <a:gs pos="5417">
                      <a:schemeClr val="tx2"/>
                    </a:gs>
                    <a:gs pos="26000">
                      <a:schemeClr val="tx2"/>
                    </a:gs>
                  </a:gsLst>
                  <a:lin ang="5400000" scaled="0"/>
                  <a:tileRect/>
                </a:gradFill>
                <a:latin typeface="Segoe UI Light" pitchFamily="34" charset="0"/>
                <a:ea typeface="Segoe UI" pitchFamily="34" charset="0"/>
                <a:cs typeface="Segoe UI" pitchFamily="34" charset="0"/>
              </a:defRPr>
            </a:lvl1pPr>
          </a:lstStyle>
          <a:p>
            <a:pPr marL="0" lvl="0" indent="0" algn="l" defTabSz="914400" rtl="0" eaLnBrk="1" latinLnBrk="0" hangingPunct="1">
              <a:lnSpc>
                <a:spcPct val="90000"/>
              </a:lnSpc>
              <a:spcBef>
                <a:spcPct val="20000"/>
              </a:spcBef>
              <a:buClr>
                <a:srgbClr val="397FBB"/>
              </a:buClr>
              <a:buSzPct val="105000"/>
            </a:pPr>
            <a:r>
              <a:rPr lang="en-US" dirty="0"/>
              <a:t>&lt;PRESENTER ROLE&gt;</a:t>
            </a:r>
          </a:p>
        </p:txBody>
      </p:sp>
      <p:sp>
        <p:nvSpPr>
          <p:cNvPr id="24" name="Picture Placeholder 23"/>
          <p:cNvSpPr>
            <a:spLocks noGrp="1"/>
          </p:cNvSpPr>
          <p:nvPr>
            <p:ph type="pic" sz="quarter" idx="16"/>
          </p:nvPr>
        </p:nvSpPr>
        <p:spPr>
          <a:xfrm>
            <a:off x="6178318" y="2766564"/>
            <a:ext cx="2579280" cy="775597"/>
          </a:xfrm>
          <a:solidFill>
            <a:schemeClr val="bg1">
              <a:lumMod val="95000"/>
            </a:schemeClr>
          </a:solidFill>
          <a:ln>
            <a:noFill/>
          </a:ln>
        </p:spPr>
        <p:txBody>
          <a:bodyPr anchor="ctr"/>
          <a:lstStyle>
            <a:lvl1pPr marL="0" indent="0" algn="ctr">
              <a:buNone/>
              <a:defRPr/>
            </a:lvl1pPr>
          </a:lstStyle>
          <a:p>
            <a:r>
              <a:rPr lang="en-US" dirty="0"/>
              <a:t>Click icon to add picture</a:t>
            </a:r>
          </a:p>
        </p:txBody>
      </p:sp>
      <p:sp>
        <p:nvSpPr>
          <p:cNvPr id="27" name="Picture Placeholder 26"/>
          <p:cNvSpPr>
            <a:spLocks noGrp="1"/>
          </p:cNvSpPr>
          <p:nvPr>
            <p:ph type="pic" sz="quarter" idx="17"/>
          </p:nvPr>
        </p:nvSpPr>
        <p:spPr>
          <a:xfrm>
            <a:off x="8851030" y="2766564"/>
            <a:ext cx="2593063" cy="775597"/>
          </a:xfrm>
          <a:solidFill>
            <a:schemeClr val="bg1">
              <a:lumMod val="95000"/>
            </a:schemeClr>
          </a:solidFill>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10547667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747908" y="0"/>
            <a:ext cx="10696185" cy="1435100"/>
          </a:xfrm>
        </p:spPr>
        <p:txBody>
          <a:bodyPr/>
          <a:lstStyle>
            <a:lvl1pPr>
              <a:defRPr>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738381" y="1428453"/>
            <a:ext cx="10696185" cy="1665071"/>
          </a:xfrm>
        </p:spPr>
        <p:txBody>
          <a:bodyPr wrap="square">
            <a:spAutoFit/>
          </a:bodyPr>
          <a:lstStyle>
            <a:lvl1pPr marL="0" indent="0">
              <a:buNone/>
              <a:defRPr sz="2800">
                <a:solidFill>
                  <a:schemeClr val="tx1"/>
                </a:solidFill>
                <a:latin typeface="Segoe UI Light" pitchFamily="34" charset="0"/>
              </a:defRPr>
            </a:lvl1pPr>
            <a:lvl2pPr marL="588963" indent="-284163">
              <a:spcBef>
                <a:spcPts val="600"/>
              </a:spcBef>
              <a:buFont typeface="Segoe UI" pitchFamily="34" charset="0"/>
              <a:buChar char="►"/>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83421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7908" y="0"/>
            <a:ext cx="10696186" cy="1435100"/>
          </a:xfrm>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40957650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747908" y="1435101"/>
            <a:ext cx="5348093" cy="3895177"/>
          </a:xfrm>
          <a:prstGeom prst="rect">
            <a:avLst/>
          </a:prstGeom>
          <a:solidFill>
            <a:schemeClr val="bg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2" name="Title 1"/>
          <p:cNvSpPr>
            <a:spLocks noGrp="1"/>
          </p:cNvSpPr>
          <p:nvPr>
            <p:ph type="title" hasCustomPrompt="1"/>
          </p:nvPr>
        </p:nvSpPr>
        <p:spPr>
          <a:xfrm>
            <a:off x="1009914" y="2671726"/>
            <a:ext cx="4820904" cy="2201899"/>
          </a:xfrm>
        </p:spPr>
        <p:txBody>
          <a:bodyPr anchor="b"/>
          <a:lstStyle>
            <a:lvl1pPr algn="r">
              <a:defRPr baseline="0">
                <a:solidFill>
                  <a:schemeClr val="bg1"/>
                </a:solidFill>
              </a:defRPr>
            </a:lvl1pPr>
          </a:lstStyle>
          <a:p>
            <a:r>
              <a:rPr lang="en-US" dirty="0"/>
              <a:t>Sample Section Divider Slide</a:t>
            </a:r>
          </a:p>
        </p:txBody>
      </p:sp>
      <p:sp>
        <p:nvSpPr>
          <p:cNvPr id="4" name="Picture Placeholder 23"/>
          <p:cNvSpPr>
            <a:spLocks noGrp="1"/>
          </p:cNvSpPr>
          <p:nvPr>
            <p:ph type="pic" sz="quarter" idx="16"/>
          </p:nvPr>
        </p:nvSpPr>
        <p:spPr>
          <a:xfrm>
            <a:off x="6186511" y="2994890"/>
            <a:ext cx="2575596" cy="775597"/>
          </a:xfrm>
          <a:solidFill>
            <a:schemeClr val="bg1">
              <a:lumMod val="95000"/>
            </a:schemeClr>
          </a:solidFill>
          <a:ln>
            <a:noFill/>
          </a:ln>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553161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1126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2" name="Picture 1" descr="C:\Users\v-sacars\Documents\Microsoft\Product logos\ms-logo_bL.png"/>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635492" y="3003459"/>
            <a:ext cx="2921015" cy="47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512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747908" y="1447799"/>
            <a:ext cx="10923257" cy="1572738"/>
          </a:xfrm>
        </p:spPr>
        <p:txBody>
          <a:bodyPr/>
          <a:lstStyle>
            <a:lvl1pPr>
              <a:buClr>
                <a:srgbClr val="FFFFFF"/>
              </a:buClr>
              <a:buSzPct val="70000"/>
              <a:buFont typeface="Wingdings" pitchFamily="2" charset="2"/>
              <a:buNone/>
              <a:defRPr lang="en-US" sz="2800" kern="1200" dirty="0" smtClean="0">
                <a:solidFill>
                  <a:schemeClr val="bg1"/>
                </a:solidFill>
                <a:latin typeface="Segoe UI Light" pitchFamily="34" charset="0"/>
                <a:ea typeface="+mn-ea"/>
                <a:cs typeface="+mn-cs"/>
              </a:defRPr>
            </a:lvl1pPr>
            <a:lvl2pPr marL="588963" indent="-284163">
              <a:buClr>
                <a:srgbClr val="FFFFFF"/>
              </a:buClr>
              <a:buSzPct val="70000"/>
              <a:buFont typeface="Wingdings" pitchFamily="2" charset="2"/>
              <a:buChar char="l"/>
              <a:defRPr lang="en-US" sz="2000" kern="1200" dirty="0" smtClean="0">
                <a:solidFill>
                  <a:schemeClr val="bg1"/>
                </a:solidFill>
                <a:latin typeface="Segoe UI" pitchFamily="34" charset="0"/>
                <a:ea typeface="+mn-ea"/>
                <a:cs typeface="+mn-cs"/>
              </a:defRPr>
            </a:lvl2pPr>
            <a:lvl3pPr marL="914400" indent="-285750">
              <a:buClr>
                <a:schemeClr val="bg2"/>
              </a:buClr>
              <a:buSzPct val="70000"/>
              <a:buFont typeface="Segoe UI" pitchFamily="34" charset="0"/>
              <a:buChar char="•"/>
              <a:defRPr lang="en-US" sz="1800" kern="1200" dirty="0" smtClean="0">
                <a:solidFill>
                  <a:schemeClr val="bg1"/>
                </a:solidFill>
                <a:latin typeface="Segoe UI" pitchFamily="34" charset="0"/>
                <a:ea typeface="+mn-ea"/>
                <a:cs typeface="+mn-cs"/>
              </a:defRPr>
            </a:lvl3pPr>
            <a:lvl4pPr marL="1371600" indent="-285750">
              <a:buClr>
                <a:schemeClr val="bg1"/>
              </a:buClr>
              <a:buSzPct val="70000"/>
              <a:buFont typeface="Wingdings" pitchFamily="2" charset="2"/>
              <a:buChar char="l"/>
              <a:defRPr lang="en-US" sz="1600" kern="1200" dirty="0">
                <a:solidFill>
                  <a:schemeClr val="bg1"/>
                </a:solidFill>
                <a:latin typeface="Segoe UI" pitchFamily="34" charset="0"/>
                <a:ea typeface="+mn-ea"/>
                <a:cs typeface="+mn-cs"/>
              </a:defRPr>
            </a:lvl4pPr>
            <a:lvl5pPr marL="1028700" indent="-171450">
              <a:buClr>
                <a:schemeClr val="bg1"/>
              </a:buClr>
              <a:buSzPct val="70000"/>
              <a:buFont typeface="Wingdings" pitchFamily="2" charset="2"/>
              <a:buChar char="l"/>
              <a:defRPr lang="en-US" sz="1600" kern="1200" dirty="0">
                <a:solidFill>
                  <a:schemeClr val="bg1"/>
                </a:solidFill>
                <a:latin typeface="Segoe UI"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94628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53892-412C-42D2-99D2-065072820EB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3828662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Notes Slide">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747908" y="1447799"/>
            <a:ext cx="10923257" cy="1572738"/>
          </a:xfrm>
        </p:spPr>
        <p:txBody>
          <a:bodyPr/>
          <a:lstStyle>
            <a:lvl1pPr>
              <a:buClr>
                <a:srgbClr val="FFFFFF"/>
              </a:buClr>
              <a:buSzPct val="70000"/>
              <a:buFont typeface="Wingdings" pitchFamily="2" charset="2"/>
              <a:buNone/>
              <a:defRPr lang="en-US" sz="2800" kern="1200" dirty="0" smtClean="0">
                <a:solidFill>
                  <a:schemeClr val="bg1"/>
                </a:solidFill>
                <a:latin typeface="Segoe UI Light" pitchFamily="34" charset="0"/>
                <a:ea typeface="+mn-ea"/>
                <a:cs typeface="+mn-cs"/>
              </a:defRPr>
            </a:lvl1pPr>
            <a:lvl2pPr marL="588963" indent="-284163">
              <a:buClr>
                <a:srgbClr val="FFFFFF"/>
              </a:buClr>
              <a:buSzPct val="70000"/>
              <a:buFont typeface="Wingdings" pitchFamily="2" charset="2"/>
              <a:buChar char="l"/>
              <a:defRPr lang="en-US" sz="2000" kern="1200" dirty="0" smtClean="0">
                <a:solidFill>
                  <a:schemeClr val="bg1"/>
                </a:solidFill>
                <a:latin typeface="Segoe UI" pitchFamily="34" charset="0"/>
                <a:ea typeface="+mn-ea"/>
                <a:cs typeface="+mn-cs"/>
              </a:defRPr>
            </a:lvl2pPr>
            <a:lvl3pPr marL="914400" indent="-285750">
              <a:buClr>
                <a:schemeClr val="bg2"/>
              </a:buClr>
              <a:buSzPct val="70000"/>
              <a:buFont typeface="Segoe UI" pitchFamily="34" charset="0"/>
              <a:buChar char="•"/>
              <a:defRPr lang="en-US" sz="1800" kern="1200" dirty="0" smtClean="0">
                <a:solidFill>
                  <a:schemeClr val="bg1"/>
                </a:solidFill>
                <a:latin typeface="Segoe UI" pitchFamily="34" charset="0"/>
                <a:ea typeface="+mn-ea"/>
                <a:cs typeface="+mn-cs"/>
              </a:defRPr>
            </a:lvl3pPr>
            <a:lvl4pPr marL="1371600" indent="-285750">
              <a:buClr>
                <a:schemeClr val="bg1"/>
              </a:buClr>
              <a:buSzPct val="70000"/>
              <a:buFont typeface="Wingdings" pitchFamily="2" charset="2"/>
              <a:buChar char="l"/>
              <a:defRPr lang="en-US" sz="1600" kern="1200" dirty="0">
                <a:solidFill>
                  <a:schemeClr val="bg1"/>
                </a:solidFill>
                <a:latin typeface="Segoe UI" pitchFamily="34" charset="0"/>
                <a:ea typeface="+mn-ea"/>
                <a:cs typeface="+mn-cs"/>
              </a:defRPr>
            </a:lvl4pPr>
            <a:lvl5pPr marL="1028700" indent="-171450">
              <a:buClr>
                <a:schemeClr val="bg1"/>
              </a:buClr>
              <a:buSzPct val="70000"/>
              <a:buFont typeface="Wingdings" pitchFamily="2" charset="2"/>
              <a:buChar char="l"/>
              <a:defRPr lang="en-US" sz="1600" kern="1200" dirty="0">
                <a:solidFill>
                  <a:schemeClr val="bg1"/>
                </a:solidFill>
                <a:latin typeface="Segoe UI"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1" y="6229350"/>
            <a:ext cx="12192000" cy="628650"/>
          </a:xfrm>
          <a:solidFill>
            <a:srgbClr val="FFFF99"/>
          </a:solidFill>
        </p:spPr>
        <p:txBody>
          <a:bodyPr vert="horz" wrap="square" lIns="152394" tIns="76197" rIns="152394" bIns="76197" rtlCol="0" anchor="b" anchorCtr="0">
            <a:noAutofit/>
          </a:bodyPr>
          <a:lstStyle>
            <a:lvl1pPr>
              <a:defRPr lang="en-US" spc="-50" baseline="0" dirty="0" smtClean="0">
                <a:gradFill>
                  <a:gsLst>
                    <a:gs pos="0">
                      <a:srgbClr val="000000"/>
                    </a:gs>
                    <a:gs pos="100000">
                      <a:srgbClr val="000000"/>
                    </a:gs>
                  </a:gsLst>
                  <a:lin ang="5400000" scaled="0"/>
                </a:gradFill>
                <a:effectLst/>
                <a:latin typeface="Segoe UI" pitchFamily="34" charset="0"/>
              </a:defRPr>
            </a:lvl1pPr>
          </a:lstStyle>
          <a:p>
            <a:pPr lvl="0" algn="r"/>
            <a:r>
              <a:rPr lang="en-US"/>
              <a:t>Click to edit Master text styles</a:t>
            </a:r>
          </a:p>
        </p:txBody>
      </p:sp>
    </p:spTree>
    <p:extLst>
      <p:ext uri="{BB962C8B-B14F-4D97-AF65-F5344CB8AC3E}">
        <p14:creationId xmlns:p14="http://schemas.microsoft.com/office/powerpoint/2010/main" val="11785508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747908" y="1428452"/>
            <a:ext cx="10696185" cy="1572738"/>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6915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6" name="Text Placeholder 5"/>
          <p:cNvSpPr>
            <a:spLocks noGrp="1"/>
          </p:cNvSpPr>
          <p:nvPr>
            <p:ph type="body" sz="quarter" idx="10"/>
          </p:nvPr>
        </p:nvSpPr>
        <p:spPr>
          <a:xfrm>
            <a:off x="269239" y="1189178"/>
            <a:ext cx="11653523" cy="1648785"/>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51" indent="0">
              <a:buNone/>
              <a:defRPr sz="1960"/>
            </a:lvl3pPr>
            <a:lvl4pPr marL="448102" indent="0">
              <a:buNone/>
              <a:defRPr sz="1764"/>
            </a:lvl4pPr>
            <a:lvl5pPr marL="672153" indent="0">
              <a:buNone/>
              <a:defRPr sz="1764"/>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27355051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1D6442-FF33-4273-9917-C8737DC7F70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183776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D6442-FF33-4273-9917-C8737DC7F70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3098965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1D6442-FF33-4273-9917-C8737DC7F70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1146371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1D6442-FF33-4273-9917-C8737DC7F706}"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614283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1D6442-FF33-4273-9917-C8737DC7F706}" type="datetimeFigureOut">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2588741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1D6442-FF33-4273-9917-C8737DC7F706}" type="datetimeFigureOut">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4149928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D6442-FF33-4273-9917-C8737DC7F706}" type="datetimeFigureOut">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54504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53892-412C-42D2-99D2-065072820EB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3909103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1D6442-FF33-4273-9917-C8737DC7F706}"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1666340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1D6442-FF33-4273-9917-C8737DC7F706}"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3094725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D6442-FF33-4273-9917-C8737DC7F70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3911351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D6442-FF33-4273-9917-C8737DC7F706}"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A81CD-D07C-4E5F-9DA4-6524A351D2B1}" type="slidenum">
              <a:rPr lang="en-US" smtClean="0"/>
              <a:t>‹#›</a:t>
            </a:fld>
            <a:endParaRPr lang="en-US"/>
          </a:p>
        </p:txBody>
      </p:sp>
    </p:spTree>
    <p:extLst>
      <p:ext uri="{BB962C8B-B14F-4D97-AF65-F5344CB8AC3E}">
        <p14:creationId xmlns:p14="http://schemas.microsoft.com/office/powerpoint/2010/main" val="1310600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85780" cy="6871316"/>
          </a:xfrm>
          <a:prstGeom prst="rect">
            <a:avLst/>
          </a:prstGeom>
        </p:spPr>
      </p:pic>
      <p:sp>
        <p:nvSpPr>
          <p:cNvPr id="5" name="Rectangle 4"/>
          <p:cNvSpPr/>
          <p:nvPr userDrawn="1"/>
        </p:nvSpPr>
        <p:spPr>
          <a:xfrm>
            <a:off x="-13446" y="0"/>
            <a:ext cx="4461622" cy="4655234"/>
          </a:xfrm>
          <a:prstGeom prst="rect">
            <a:avLst/>
          </a:prstGeom>
          <a:solidFill>
            <a:srgbClr val="4595D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p:cNvSpPr>
            <a:spLocks noGrp="1"/>
          </p:cNvSpPr>
          <p:nvPr>
            <p:ph type="ctrTitle" idx="4294967295"/>
          </p:nvPr>
        </p:nvSpPr>
        <p:spPr>
          <a:xfrm>
            <a:off x="158396" y="109216"/>
            <a:ext cx="3770489" cy="2387600"/>
          </a:xfrm>
        </p:spPr>
        <p:txBody>
          <a:bodyPr>
            <a:normAutofit/>
          </a:bodyPr>
          <a:lstStyle/>
          <a:p>
            <a:pPr algn="l">
              <a:lnSpc>
                <a:spcPct val="100000"/>
              </a:lnSpc>
            </a:pPr>
            <a:endParaRPr lang="en-US" sz="6200" dirty="0">
              <a:solidFill>
                <a:schemeClr val="bg1"/>
              </a:solidFill>
              <a:latin typeface="Segoe UI Light" panose="020B0502040204020203" pitchFamily="34" charset="0"/>
              <a:cs typeface="Segoe UI Light" panose="020B0502040204020203" pitchFamily="34" charset="0"/>
            </a:endParaRPr>
          </a:p>
        </p:txBody>
      </p:sp>
      <p:sp>
        <p:nvSpPr>
          <p:cNvPr id="8" name="Subtitle 2"/>
          <p:cNvSpPr>
            <a:spLocks noGrp="1"/>
          </p:cNvSpPr>
          <p:nvPr>
            <p:ph type="subTitle" idx="4294967295"/>
          </p:nvPr>
        </p:nvSpPr>
        <p:spPr>
          <a:xfrm>
            <a:off x="196292" y="2470900"/>
            <a:ext cx="3732594" cy="1643244"/>
          </a:xfrm>
        </p:spPr>
        <p:txBody>
          <a:bodyPr>
            <a:normAutofit/>
          </a:bodyPr>
          <a:lstStyle/>
          <a:p>
            <a:pPr marL="0" indent="0" algn="l">
              <a:buNone/>
            </a:pPr>
            <a:endParaRPr lang="en-US" sz="2000" dirty="0">
              <a:solidFill>
                <a:schemeClr val="bg1"/>
              </a:solidFill>
              <a:latin typeface="Segoe UI" panose="020B0502040204020203" pitchFamily="34" charset="0"/>
              <a:cs typeface="Segoe UI" panose="020B0502040204020203"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3898" y="3603626"/>
            <a:ext cx="1522613" cy="122394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48" y="6035797"/>
            <a:ext cx="2259937" cy="831303"/>
          </a:xfrm>
          <a:prstGeom prst="rect">
            <a:avLst/>
          </a:prstGeom>
        </p:spPr>
      </p:pic>
    </p:spTree>
    <p:extLst>
      <p:ext uri="{BB962C8B-B14F-4D97-AF65-F5344CB8AC3E}">
        <p14:creationId xmlns:p14="http://schemas.microsoft.com/office/powerpoint/2010/main" val="624918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6" t="11765" r="3853" b="7969"/>
          <a:stretch/>
        </p:blipFill>
        <p:spPr>
          <a:xfrm>
            <a:off x="1" y="0"/>
            <a:ext cx="12188978" cy="6868092"/>
          </a:xfrm>
          <a:prstGeom prst="rect">
            <a:avLst/>
          </a:prstGeom>
        </p:spPr>
      </p:pic>
      <p:sp>
        <p:nvSpPr>
          <p:cNvPr id="9" name="Rectangle 8"/>
          <p:cNvSpPr/>
          <p:nvPr userDrawn="1"/>
        </p:nvSpPr>
        <p:spPr>
          <a:xfrm>
            <a:off x="0" y="225"/>
            <a:ext cx="4448175" cy="4672012"/>
          </a:xfrm>
          <a:prstGeom prst="rect">
            <a:avLst/>
          </a:prstGeom>
          <a:solidFill>
            <a:srgbClr val="4595D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4176" y="8389"/>
            <a:ext cx="2246489" cy="82635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56629" y="3616865"/>
            <a:ext cx="1522613" cy="1223947"/>
          </a:xfrm>
          <a:prstGeom prst="rect">
            <a:avLst/>
          </a:prstGeom>
        </p:spPr>
      </p:pic>
      <p:sp>
        <p:nvSpPr>
          <p:cNvPr id="12" name="Title 1"/>
          <p:cNvSpPr txBox="1">
            <a:spLocks/>
          </p:cNvSpPr>
          <p:nvPr userDrawn="1"/>
        </p:nvSpPr>
        <p:spPr>
          <a:xfrm>
            <a:off x="278027" y="118844"/>
            <a:ext cx="3770489"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62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Segoe UI Light" panose="020B0502040204020203" pitchFamily="34" charset="0"/>
            </a:endParaRPr>
          </a:p>
        </p:txBody>
      </p:sp>
      <p:sp>
        <p:nvSpPr>
          <p:cNvPr id="13" name="Subtitle 2"/>
          <p:cNvSpPr txBox="1">
            <a:spLocks/>
          </p:cNvSpPr>
          <p:nvPr userDrawn="1"/>
        </p:nvSpPr>
        <p:spPr>
          <a:xfrm>
            <a:off x="315922" y="2480528"/>
            <a:ext cx="4289779"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4" name="Subtitle 2"/>
          <p:cNvSpPr>
            <a:spLocks noGrp="1"/>
          </p:cNvSpPr>
          <p:nvPr>
            <p:ph type="subTitle" idx="4294967295"/>
          </p:nvPr>
        </p:nvSpPr>
        <p:spPr>
          <a:xfrm>
            <a:off x="232002" y="2533104"/>
            <a:ext cx="3732594" cy="1643244"/>
          </a:xfrm>
        </p:spPr>
        <p:txBody>
          <a:bodyPr>
            <a:normAutofit/>
          </a:bodyPr>
          <a:lstStyle/>
          <a:p>
            <a:pPr marL="0" indent="0" algn="l">
              <a:buNone/>
            </a:pPr>
            <a:endParaRPr lang="en-US" sz="2000" dirty="0">
              <a:solidFill>
                <a:schemeClr val="bg1"/>
              </a:solidFill>
              <a:latin typeface="Segoe UI" panose="020B0502040204020203" pitchFamily="34" charset="0"/>
              <a:cs typeface="Segoe UI" panose="020B0502040204020203" pitchFamily="34" charset="0"/>
            </a:endParaRPr>
          </a:p>
        </p:txBody>
      </p:sp>
      <p:sp>
        <p:nvSpPr>
          <p:cNvPr id="15" name="Title 1"/>
          <p:cNvSpPr>
            <a:spLocks noGrp="1"/>
          </p:cNvSpPr>
          <p:nvPr>
            <p:ph type="ctrTitle" idx="4294967295"/>
          </p:nvPr>
        </p:nvSpPr>
        <p:spPr>
          <a:xfrm>
            <a:off x="191052" y="109216"/>
            <a:ext cx="3770489" cy="2387600"/>
          </a:xfrm>
        </p:spPr>
        <p:txBody>
          <a:bodyPr>
            <a:normAutofit/>
          </a:bodyPr>
          <a:lstStyle/>
          <a:p>
            <a:pPr algn="l">
              <a:lnSpc>
                <a:spcPct val="100000"/>
              </a:lnSpc>
            </a:pPr>
            <a:endParaRPr lang="en-US" sz="62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932774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0" y="1"/>
            <a:ext cx="4064000" cy="6857999"/>
          </a:xfrm>
          <a:prstGeom prst="rect">
            <a:avLst/>
          </a:prstGeom>
          <a:solidFill>
            <a:srgbClr val="45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44236" y="177347"/>
            <a:ext cx="2950029" cy="2296432"/>
          </a:xfrm>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428671" y="641749"/>
            <a:ext cx="7001329" cy="664538"/>
          </a:xfrm>
        </p:spPr>
        <p:txBody>
          <a:bodyPr/>
          <a:lstStyle>
            <a:lvl1pPr marL="0" indent="0">
              <a:buNone/>
              <a:defRPr b="0">
                <a:solidFill>
                  <a:srgbClr val="505050"/>
                </a:solidFill>
                <a:latin typeface="Segoe UI Semibold" panose="020B0702040204020203" pitchFamily="34" charset="0"/>
                <a:cs typeface="Segoe UI Semibold" panose="020B07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Content Placeholder 3"/>
          <p:cNvSpPr>
            <a:spLocks noGrp="1"/>
          </p:cNvSpPr>
          <p:nvPr>
            <p:ph sz="half" idx="2"/>
          </p:nvPr>
        </p:nvSpPr>
        <p:spPr>
          <a:xfrm>
            <a:off x="4428671" y="1509032"/>
            <a:ext cx="7001329" cy="4557032"/>
          </a:xfrm>
        </p:spPr>
        <p:txBody>
          <a:bodyPr>
            <a:normAutofit/>
          </a:bodyPr>
          <a:lstStyle>
            <a:lvl1pPr marL="0" indent="0">
              <a:buNone/>
              <a:defRPr sz="2000">
                <a:solidFill>
                  <a:srgbClr val="505050"/>
                </a:solidFill>
                <a:latin typeface="Segoe UI" panose="020B0502040204020203" pitchFamily="34" charset="0"/>
                <a:cs typeface="Segoe UI" panose="020B0502040204020203" pitchFamily="34" charset="0"/>
              </a:defRPr>
            </a:lvl1pPr>
          </a:lstStyle>
          <a:p>
            <a:pPr lvl="0"/>
            <a:r>
              <a:rPr lang="en-US" dirty="0"/>
              <a:t>Click to edit Master text styles</a:t>
            </a:r>
          </a:p>
        </p:txBody>
      </p:sp>
    </p:spTree>
    <p:extLst>
      <p:ext uri="{BB962C8B-B14F-4D97-AF65-F5344CB8AC3E}">
        <p14:creationId xmlns:p14="http://schemas.microsoft.com/office/powerpoint/2010/main" val="436180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2614" y="1"/>
            <a:ext cx="12194614" cy="1213338"/>
          </a:xfrm>
          <a:prstGeom prst="rect">
            <a:avLst/>
          </a:prstGeom>
          <a:solidFill>
            <a:srgbClr val="45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0189" y="94052"/>
            <a:ext cx="10515600" cy="1043708"/>
          </a:xfrm>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5" name="Text Placeholder 4"/>
          <p:cNvSpPr>
            <a:spLocks noGrp="1"/>
          </p:cNvSpPr>
          <p:nvPr>
            <p:ph type="body" sz="quarter" idx="3"/>
          </p:nvPr>
        </p:nvSpPr>
        <p:spPr>
          <a:xfrm>
            <a:off x="230189" y="1413168"/>
            <a:ext cx="5183188" cy="598066"/>
          </a:xfrm>
        </p:spPr>
        <p:txBody>
          <a:bodyPr anchor="b">
            <a:normAutofit/>
          </a:bodyPr>
          <a:lstStyle>
            <a:lvl1pPr marL="0" indent="0">
              <a:buNone/>
              <a:defRPr sz="2800" b="1">
                <a:solidFill>
                  <a:srgbClr val="505050"/>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230189" y="2154102"/>
            <a:ext cx="5183188" cy="3684588"/>
          </a:xfrm>
        </p:spPr>
        <p:txBody>
          <a:bodyPr>
            <a:normAutofit/>
          </a:bodyPr>
          <a:lstStyle>
            <a:lvl1pPr marL="0" indent="0">
              <a:buNone/>
              <a:defRPr sz="2000">
                <a:solidFill>
                  <a:srgbClr val="505050"/>
                </a:solidFill>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4"/>
          <p:cNvSpPr>
            <a:spLocks noGrp="1"/>
          </p:cNvSpPr>
          <p:nvPr>
            <p:ph type="body" sz="quarter" idx="10"/>
          </p:nvPr>
        </p:nvSpPr>
        <p:spPr>
          <a:xfrm>
            <a:off x="5610376" y="1413168"/>
            <a:ext cx="5183188" cy="598066"/>
          </a:xfrm>
        </p:spPr>
        <p:txBody>
          <a:bodyPr anchor="b">
            <a:normAutofit/>
          </a:bodyPr>
          <a:lstStyle>
            <a:lvl1pPr marL="0" indent="0">
              <a:buNone/>
              <a:defRPr sz="2800" b="1">
                <a:solidFill>
                  <a:srgbClr val="505050"/>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11"/>
          </p:nvPr>
        </p:nvSpPr>
        <p:spPr>
          <a:xfrm>
            <a:off x="5610376" y="2154102"/>
            <a:ext cx="5183188" cy="3684588"/>
          </a:xfrm>
        </p:spPr>
        <p:txBody>
          <a:bodyPr>
            <a:normAutofit/>
          </a:bodyPr>
          <a:lstStyle>
            <a:lvl1pPr marL="0" indent="0">
              <a:buNone/>
              <a:defRPr sz="2000">
                <a:solidFill>
                  <a:srgbClr val="505050"/>
                </a:solidFill>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80983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318B6-7C56-4AE7-9E58-ACBB1A83421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D132-29D6-4284-AAD4-3C32EA48A1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651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2614" y="1"/>
            <a:ext cx="12194614" cy="1213338"/>
          </a:xfrm>
          <a:prstGeom prst="rect">
            <a:avLst/>
          </a:prstGeom>
          <a:solidFill>
            <a:srgbClr val="45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0189" y="94052"/>
            <a:ext cx="10515600" cy="1043708"/>
          </a:xfrm>
        </p:spPr>
        <p:txBody>
          <a:bodyPr>
            <a:normAutofit/>
          </a:bodyPr>
          <a:lstStyle>
            <a:lvl1pPr>
              <a:defRPr sz="4000">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86667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753892-412C-42D2-99D2-065072820EB6}"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89566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1" name="Rectangle 10"/>
          <p:cNvSpPr/>
          <p:nvPr userDrawn="1"/>
        </p:nvSpPr>
        <p:spPr>
          <a:xfrm>
            <a:off x="0" y="1"/>
            <a:ext cx="4064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0" y="1"/>
            <a:ext cx="4064000" cy="6857999"/>
          </a:xfrm>
          <a:prstGeom prst="rect">
            <a:avLst/>
          </a:prstGeom>
          <a:solidFill>
            <a:srgbClr val="45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ntent Placeholder 3"/>
          <p:cNvSpPr>
            <a:spLocks noGrp="1"/>
          </p:cNvSpPr>
          <p:nvPr>
            <p:ph sz="half" idx="2"/>
          </p:nvPr>
        </p:nvSpPr>
        <p:spPr>
          <a:xfrm>
            <a:off x="4428671" y="732452"/>
            <a:ext cx="7001329" cy="5314950"/>
          </a:xfrm>
        </p:spPr>
        <p:txBody>
          <a:bodyPr>
            <a:normAutofit/>
          </a:bodyPr>
          <a:lstStyle>
            <a:lvl1pPr marL="0" indent="0">
              <a:buNone/>
              <a:defRPr sz="2000">
                <a:solidFill>
                  <a:srgbClr val="505050"/>
                </a:solidFill>
                <a:latin typeface="Segoe UI" panose="020B0502040204020203" pitchFamily="34" charset="0"/>
                <a:cs typeface="Segoe UI" panose="020B0502040204020203" pitchFamily="34" charset="0"/>
              </a:defRPr>
            </a:lvl1pPr>
          </a:lstStyle>
          <a:p>
            <a:pPr lvl="0"/>
            <a:r>
              <a:rPr lang="en-US" dirty="0"/>
              <a:t>Click to edit Master text styles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6569" y="5806286"/>
            <a:ext cx="1387910" cy="1115666"/>
          </a:xfrm>
          <a:prstGeom prst="rect">
            <a:avLst/>
          </a:prstGeom>
        </p:spPr>
      </p:pic>
      <p:sp>
        <p:nvSpPr>
          <p:cNvPr id="17" name="Text Placeholder 16"/>
          <p:cNvSpPr>
            <a:spLocks noGrp="1"/>
          </p:cNvSpPr>
          <p:nvPr>
            <p:ph type="body" sz="quarter" idx="10"/>
          </p:nvPr>
        </p:nvSpPr>
        <p:spPr>
          <a:xfrm>
            <a:off x="153114" y="497607"/>
            <a:ext cx="3717550" cy="4481253"/>
          </a:xfrm>
        </p:spPr>
        <p:txBody>
          <a:bodyPr>
            <a:noAutofit/>
          </a:bodyPr>
          <a:lstStyle>
            <a:lvl1pPr marL="0" indent="0">
              <a:buNone/>
              <a:defRPr sz="4000">
                <a:solidFill>
                  <a:schemeClr val="bg1"/>
                </a:solidFill>
                <a:latin typeface="+mj-lt"/>
              </a:defRPr>
            </a:lvl1pPr>
            <a:lvl2pPr marL="457200" indent="0">
              <a:buNone/>
              <a:defRPr sz="4000">
                <a:solidFill>
                  <a:schemeClr val="bg1"/>
                </a:solidFill>
                <a:latin typeface="+mj-lt"/>
              </a:defRPr>
            </a:lvl2pPr>
            <a:lvl3pPr marL="914400" indent="0">
              <a:buNone/>
              <a:defRPr sz="4000">
                <a:solidFill>
                  <a:schemeClr val="bg1"/>
                </a:solidFill>
                <a:latin typeface="+mj-lt"/>
              </a:defRPr>
            </a:lvl3pPr>
            <a:lvl4pPr marL="1371600" indent="0">
              <a:buNone/>
              <a:defRPr sz="4000">
                <a:solidFill>
                  <a:schemeClr val="bg1"/>
                </a:solidFill>
                <a:latin typeface="+mj-lt"/>
              </a:defRPr>
            </a:lvl4pPr>
            <a:lvl5pPr marL="1828800" indent="0">
              <a:buNone/>
              <a:defRPr sz="4000">
                <a:solidFill>
                  <a:schemeClr val="bg1"/>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2820837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bwMode="auto">
          <a:xfrm>
            <a:off x="747908" y="1435100"/>
            <a:ext cx="5348093" cy="3438525"/>
          </a:xfrm>
          <a:prstGeom prst="rect">
            <a:avLst/>
          </a:prstGeom>
          <a:solidFill>
            <a:srgbClr val="4595D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 name="Text Placeholder 8"/>
          <p:cNvSpPr>
            <a:spLocks noGrp="1"/>
          </p:cNvSpPr>
          <p:nvPr>
            <p:ph type="body" sz="quarter" idx="10"/>
          </p:nvPr>
        </p:nvSpPr>
        <p:spPr>
          <a:xfrm>
            <a:off x="747908" y="2984906"/>
            <a:ext cx="5146427" cy="1218795"/>
          </a:xfrm>
        </p:spPr>
        <p:txBody>
          <a:bodyPr anchor="b"/>
          <a:lstStyle>
            <a:lvl1pPr marL="0" indent="0" algn="r">
              <a:buNone/>
              <a:defRPr sz="4400" spc="-150">
                <a:solidFill>
                  <a:schemeClr val="bg1"/>
                </a:solidFill>
                <a:latin typeface="Segoe UI Light" pitchFamily="34" charset="0"/>
              </a:defRPr>
            </a:lvl1pPr>
            <a:lvl2pPr marL="304800" indent="0">
              <a:buNone/>
              <a:defRPr sz="3200">
                <a:solidFill>
                  <a:schemeClr val="bg1"/>
                </a:solidFill>
                <a:latin typeface="Segoe UI Light" pitchFamily="34" charset="0"/>
              </a:defRPr>
            </a:lvl2pPr>
            <a:lvl3pPr marL="600075" indent="0">
              <a:buNone/>
              <a:defRPr sz="2800">
                <a:solidFill>
                  <a:schemeClr val="bg1"/>
                </a:solidFill>
                <a:latin typeface="Segoe UI Light" pitchFamily="34" charset="0"/>
              </a:defRPr>
            </a:lvl3pPr>
            <a:lvl4pPr marL="854075" indent="0">
              <a:buNone/>
              <a:defRPr sz="2400">
                <a:solidFill>
                  <a:schemeClr val="bg1"/>
                </a:solidFill>
                <a:latin typeface="Segoe UI Light" pitchFamily="34" charset="0"/>
              </a:defRPr>
            </a:lvl4pPr>
            <a:lvl5pPr marL="1147762" indent="0">
              <a:buNone/>
              <a:defRPr sz="2400">
                <a:solidFill>
                  <a:schemeClr val="bg1"/>
                </a:solidFill>
                <a:latin typeface="Segoe UI Light" pitchFamily="34" charset="0"/>
              </a:defRPr>
            </a:lvl5pPr>
          </a:lstStyle>
          <a:p>
            <a:pPr lvl="0"/>
            <a:r>
              <a:rPr lang="en-US"/>
              <a:t>Click to edit Master text styles</a:t>
            </a:r>
          </a:p>
        </p:txBody>
      </p:sp>
      <p:sp>
        <p:nvSpPr>
          <p:cNvPr id="11" name="Text Placeholder 10"/>
          <p:cNvSpPr>
            <a:spLocks noGrp="1"/>
          </p:cNvSpPr>
          <p:nvPr>
            <p:ph type="body" sz="quarter" idx="11"/>
          </p:nvPr>
        </p:nvSpPr>
        <p:spPr>
          <a:xfrm>
            <a:off x="747908" y="4260527"/>
            <a:ext cx="5146427" cy="387798"/>
          </a:xfrm>
        </p:spPr>
        <p:txBody>
          <a:bodyPr anchor="ctr"/>
          <a:lstStyle>
            <a:lvl1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rgbClr val="FFB900"/>
                </a:solidFill>
                <a:latin typeface="Segoe UI" pitchFamily="34" charset="0"/>
                <a:ea typeface="Segoe UI" pitchFamily="34" charset="0"/>
                <a:cs typeface="Segoe UI" pitchFamily="34" charset="0"/>
              </a:defRPr>
            </a:lvl1pPr>
            <a:lvl2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chemeClr val="bg2"/>
                </a:solidFill>
                <a:latin typeface="Segoe UI" pitchFamily="34" charset="0"/>
                <a:ea typeface="Segoe UI" pitchFamily="34" charset="0"/>
                <a:cs typeface="Segoe UI" pitchFamily="34" charset="0"/>
              </a:defRPr>
            </a:lvl2pPr>
            <a:lvl3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chemeClr val="bg2"/>
                </a:solidFill>
                <a:latin typeface="Segoe UI" pitchFamily="34" charset="0"/>
                <a:ea typeface="Segoe UI" pitchFamily="34" charset="0"/>
                <a:cs typeface="Segoe UI" pitchFamily="34" charset="0"/>
              </a:defRPr>
            </a:lvl3pPr>
            <a:lvl4pPr marL="0" indent="0" algn="r" defTabSz="914363" rtl="0" eaLnBrk="1" latinLnBrk="0" hangingPunct="1">
              <a:lnSpc>
                <a:spcPct val="90000"/>
              </a:lnSpc>
              <a:spcBef>
                <a:spcPct val="20000"/>
              </a:spcBef>
              <a:buClrTx/>
              <a:buSzPct val="90000"/>
              <a:buFont typeface="Arial" pitchFamily="34" charset="0"/>
              <a:buNone/>
              <a:defRPr lang="en-US" sz="2800" kern="1200" dirty="0" smtClean="0">
                <a:ln w="3175">
                  <a:noFill/>
                </a:ln>
                <a:solidFill>
                  <a:schemeClr val="bg2"/>
                </a:solidFill>
                <a:latin typeface="Segoe UI" pitchFamily="34" charset="0"/>
                <a:ea typeface="Segoe UI" pitchFamily="34" charset="0"/>
                <a:cs typeface="Segoe UI" pitchFamily="34" charset="0"/>
              </a:defRPr>
            </a:lvl4pPr>
            <a:lvl5pPr marL="0" indent="0" algn="r" defTabSz="914363" rtl="0" eaLnBrk="1" latinLnBrk="0" hangingPunct="1">
              <a:lnSpc>
                <a:spcPct val="90000"/>
              </a:lnSpc>
              <a:spcBef>
                <a:spcPct val="20000"/>
              </a:spcBef>
              <a:buClrTx/>
              <a:buSzPct val="90000"/>
              <a:buFont typeface="Arial" pitchFamily="34" charset="0"/>
              <a:buNone/>
              <a:defRPr lang="en-US" sz="2800" kern="1200" dirty="0">
                <a:ln w="3175">
                  <a:noFill/>
                </a:ln>
                <a:solidFill>
                  <a:schemeClr val="bg2"/>
                </a:solidFill>
                <a:latin typeface="Segoe UI" pitchFamily="34" charset="0"/>
                <a:ea typeface="Segoe UI" pitchFamily="34" charset="0"/>
                <a:cs typeface="Segoe UI" pitchFamily="34" charset="0"/>
              </a:defRPr>
            </a:lvl5pPr>
          </a:lstStyle>
          <a:p>
            <a:pPr lvl="0"/>
            <a:r>
              <a:rPr lang="en-US"/>
              <a:t>Click to edit Master text styles</a:t>
            </a:r>
          </a:p>
        </p:txBody>
      </p:sp>
    </p:spTree>
    <p:extLst>
      <p:ext uri="{BB962C8B-B14F-4D97-AF65-F5344CB8AC3E}">
        <p14:creationId xmlns:p14="http://schemas.microsoft.com/office/powerpoint/2010/main" val="1703804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747908" y="1435101"/>
            <a:ext cx="5348093" cy="3895177"/>
          </a:xfrm>
          <a:prstGeom prst="rect">
            <a:avLst/>
          </a:prstGeom>
          <a:solidFill>
            <a:schemeClr val="bg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2" name="Title 1"/>
          <p:cNvSpPr>
            <a:spLocks noGrp="1"/>
          </p:cNvSpPr>
          <p:nvPr>
            <p:ph type="title" hasCustomPrompt="1"/>
          </p:nvPr>
        </p:nvSpPr>
        <p:spPr>
          <a:xfrm>
            <a:off x="1009914" y="2671726"/>
            <a:ext cx="4820904" cy="2201899"/>
          </a:xfrm>
        </p:spPr>
        <p:txBody>
          <a:bodyPr anchor="b"/>
          <a:lstStyle>
            <a:lvl1pPr algn="r">
              <a:defRPr baseline="0">
                <a:solidFill>
                  <a:schemeClr val="bg1"/>
                </a:solidFill>
              </a:defRPr>
            </a:lvl1pPr>
          </a:lstStyle>
          <a:p>
            <a:r>
              <a:rPr lang="en-US" dirty="0"/>
              <a:t>Sample Section Divider Slide</a:t>
            </a:r>
          </a:p>
        </p:txBody>
      </p:sp>
      <p:sp>
        <p:nvSpPr>
          <p:cNvPr id="4" name="Picture Placeholder 23"/>
          <p:cNvSpPr>
            <a:spLocks noGrp="1"/>
          </p:cNvSpPr>
          <p:nvPr>
            <p:ph type="pic" sz="quarter" idx="16"/>
          </p:nvPr>
        </p:nvSpPr>
        <p:spPr>
          <a:xfrm>
            <a:off x="6186511" y="2994890"/>
            <a:ext cx="2575596" cy="775597"/>
          </a:xfrm>
          <a:solidFill>
            <a:schemeClr val="bg1">
              <a:lumMod val="95000"/>
            </a:schemeClr>
          </a:solidFill>
          <a:ln>
            <a:noFill/>
          </a:ln>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1629012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717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747908" y="1447799"/>
            <a:ext cx="10923257" cy="1572738"/>
          </a:xfrm>
        </p:spPr>
        <p:txBody>
          <a:bodyPr/>
          <a:lstStyle>
            <a:lvl1pPr>
              <a:buClr>
                <a:srgbClr val="FFFFFF"/>
              </a:buClr>
              <a:buSzPct val="70000"/>
              <a:buFont typeface="Wingdings" pitchFamily="2" charset="2"/>
              <a:buNone/>
              <a:defRPr lang="en-US" sz="2800" kern="1200" dirty="0" smtClean="0">
                <a:solidFill>
                  <a:schemeClr val="bg1"/>
                </a:solidFill>
                <a:latin typeface="Segoe UI Light" pitchFamily="34" charset="0"/>
                <a:ea typeface="+mn-ea"/>
                <a:cs typeface="+mn-cs"/>
              </a:defRPr>
            </a:lvl1pPr>
            <a:lvl2pPr marL="588963" indent="-284163">
              <a:buClr>
                <a:srgbClr val="FFFFFF"/>
              </a:buClr>
              <a:buSzPct val="70000"/>
              <a:buFont typeface="Wingdings" pitchFamily="2" charset="2"/>
              <a:buChar char="l"/>
              <a:defRPr lang="en-US" sz="2000" kern="1200" dirty="0" smtClean="0">
                <a:solidFill>
                  <a:schemeClr val="bg1"/>
                </a:solidFill>
                <a:latin typeface="Segoe UI" pitchFamily="34" charset="0"/>
                <a:ea typeface="+mn-ea"/>
                <a:cs typeface="+mn-cs"/>
              </a:defRPr>
            </a:lvl2pPr>
            <a:lvl3pPr marL="914400" indent="-285750">
              <a:buClr>
                <a:schemeClr val="bg2"/>
              </a:buClr>
              <a:buSzPct val="70000"/>
              <a:buFont typeface="Segoe UI" pitchFamily="34" charset="0"/>
              <a:buChar char="•"/>
              <a:defRPr lang="en-US" sz="1800" kern="1200" dirty="0" smtClean="0">
                <a:solidFill>
                  <a:schemeClr val="bg1"/>
                </a:solidFill>
                <a:latin typeface="Segoe UI" pitchFamily="34" charset="0"/>
                <a:ea typeface="+mn-ea"/>
                <a:cs typeface="+mn-cs"/>
              </a:defRPr>
            </a:lvl3pPr>
            <a:lvl4pPr marL="1371600" indent="-285750">
              <a:buClr>
                <a:schemeClr val="bg1"/>
              </a:buClr>
              <a:buSzPct val="70000"/>
              <a:buFont typeface="Wingdings" pitchFamily="2" charset="2"/>
              <a:buChar char="l"/>
              <a:defRPr lang="en-US" sz="1600" kern="1200" dirty="0">
                <a:solidFill>
                  <a:schemeClr val="bg1"/>
                </a:solidFill>
                <a:latin typeface="Segoe UI" pitchFamily="34" charset="0"/>
                <a:ea typeface="+mn-ea"/>
                <a:cs typeface="+mn-cs"/>
              </a:defRPr>
            </a:lvl4pPr>
            <a:lvl5pPr marL="1028700" indent="-171450">
              <a:buClr>
                <a:schemeClr val="bg1"/>
              </a:buClr>
              <a:buSzPct val="70000"/>
              <a:buFont typeface="Wingdings" pitchFamily="2" charset="2"/>
              <a:buChar char="l"/>
              <a:defRPr lang="en-US" sz="1600" kern="1200" dirty="0">
                <a:solidFill>
                  <a:schemeClr val="bg1"/>
                </a:solidFill>
                <a:latin typeface="Segoe UI"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1" y="6229350"/>
            <a:ext cx="12192000" cy="628650"/>
          </a:xfrm>
          <a:solidFill>
            <a:srgbClr val="FFFF99"/>
          </a:solidFill>
        </p:spPr>
        <p:txBody>
          <a:bodyPr vert="horz" wrap="square" lIns="152394" tIns="76197" rIns="152394" bIns="76197" rtlCol="0" anchor="b" anchorCtr="0">
            <a:noAutofit/>
          </a:bodyPr>
          <a:lstStyle>
            <a:lvl1pPr>
              <a:defRPr lang="en-US" spc="-50" baseline="0" dirty="0" smtClean="0">
                <a:gradFill>
                  <a:gsLst>
                    <a:gs pos="0">
                      <a:srgbClr val="000000"/>
                    </a:gs>
                    <a:gs pos="100000">
                      <a:srgbClr val="000000"/>
                    </a:gs>
                  </a:gsLst>
                  <a:lin ang="5400000" scaled="0"/>
                </a:gradFill>
                <a:effectLst/>
                <a:latin typeface="Segoe UI" pitchFamily="34" charset="0"/>
              </a:defRPr>
            </a:lvl1pPr>
          </a:lstStyle>
          <a:p>
            <a:pPr lvl="0" algn="r"/>
            <a:r>
              <a:rPr lang="en-US"/>
              <a:t>Click to edit Master text styles</a:t>
            </a:r>
          </a:p>
        </p:txBody>
      </p:sp>
    </p:spTree>
    <p:extLst>
      <p:ext uri="{BB962C8B-B14F-4D97-AF65-F5344CB8AC3E}">
        <p14:creationId xmlns:p14="http://schemas.microsoft.com/office/powerpoint/2010/main" val="559104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Animated Title Slide- 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305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ompariso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7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753892-412C-42D2-99D2-065072820EB6}" type="datetimeFigureOut">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134140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753892-412C-42D2-99D2-065072820EB6}" type="datetimeFigureOut">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106775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53892-412C-42D2-99D2-065072820EB6}" type="datetimeFigureOut">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5577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753892-412C-42D2-99D2-065072820EB6}"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258429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753892-412C-42D2-99D2-065072820EB6}"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1F599-6159-441F-9A2D-B45379905004}" type="slidenum">
              <a:rPr lang="en-US" smtClean="0"/>
              <a:t>‹#›</a:t>
            </a:fld>
            <a:endParaRPr lang="en-US"/>
          </a:p>
        </p:txBody>
      </p:sp>
    </p:spTree>
    <p:extLst>
      <p:ext uri="{BB962C8B-B14F-4D97-AF65-F5344CB8AC3E}">
        <p14:creationId xmlns:p14="http://schemas.microsoft.com/office/powerpoint/2010/main" val="403716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53892-412C-42D2-99D2-065072820EB6}" type="datetimeFigureOut">
              <a:rPr lang="en-US" smtClean="0"/>
              <a:t>12/20/2017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1F599-6159-441F-9A2D-B45379905004}" type="slidenum">
              <a:rPr lang="en-US" smtClean="0"/>
              <a:t>‹#›</a:t>
            </a:fld>
            <a:endParaRPr lang="en-US"/>
          </a:p>
        </p:txBody>
      </p:sp>
    </p:spTree>
    <p:extLst>
      <p:ext uri="{BB962C8B-B14F-4D97-AF65-F5344CB8AC3E}">
        <p14:creationId xmlns:p14="http://schemas.microsoft.com/office/powerpoint/2010/main" val="78636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10000"/>
                <a:lumOff val="90000"/>
              </a:schemeClr>
            </a:gs>
            <a:gs pos="75000">
              <a:schemeClr val="bg1"/>
            </a:gs>
            <a:gs pos="25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grpSp>
        <p:nvGrpSpPr>
          <p:cNvPr id="1118" name=".5&quot; x .5&quot; GRID" hidden="1"/>
          <p:cNvGrpSpPr/>
          <p:nvPr/>
        </p:nvGrpSpPr>
        <p:grpSpPr>
          <a:xfrm>
            <a:off x="-306468" y="-228600"/>
            <a:ext cx="12806927" cy="7315200"/>
            <a:chOff x="-306388" y="-228600"/>
            <a:chExt cx="12803592" cy="7315200"/>
          </a:xfrm>
        </p:grpSpPr>
        <p:grpSp>
          <p:nvGrpSpPr>
            <p:cNvPr id="641" name=".5&quot; x .5&quot; grid"/>
            <p:cNvGrpSpPr/>
            <p:nvPr userDrawn="1"/>
          </p:nvGrpSpPr>
          <p:grpSpPr>
            <a:xfrm>
              <a:off x="-306388" y="-228600"/>
              <a:ext cx="12801600" cy="7315200"/>
              <a:chOff x="-306388" y="-155448"/>
              <a:chExt cx="12801600" cy="7315200"/>
            </a:xfrm>
          </p:grpSpPr>
          <p:sp>
            <p:nvSpPr>
              <p:cNvPr id="642" name="Rectangle 641"/>
              <p:cNvSpPr/>
              <p:nvPr/>
            </p:nvSpPr>
            <p:spPr bwMode="auto">
              <a:xfrm>
                <a:off x="-306388"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43" name="Rectangle 642"/>
              <p:cNvSpPr/>
              <p:nvPr userDrawn="1"/>
            </p:nvSpPr>
            <p:spPr bwMode="auto">
              <a:xfrm>
                <a:off x="150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44" name="Rectangle 643"/>
              <p:cNvSpPr/>
              <p:nvPr userDrawn="1"/>
            </p:nvSpPr>
            <p:spPr bwMode="auto">
              <a:xfrm>
                <a:off x="608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45" name="Rectangle 644"/>
              <p:cNvSpPr/>
              <p:nvPr userDrawn="1"/>
            </p:nvSpPr>
            <p:spPr bwMode="auto">
              <a:xfrm>
                <a:off x="1065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46" name="Rectangle 645"/>
              <p:cNvSpPr/>
              <p:nvPr userDrawn="1"/>
            </p:nvSpPr>
            <p:spPr bwMode="auto">
              <a:xfrm>
                <a:off x="1522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47" name="Rectangle 646"/>
              <p:cNvSpPr/>
              <p:nvPr userDrawn="1"/>
            </p:nvSpPr>
            <p:spPr bwMode="auto">
              <a:xfrm>
                <a:off x="1979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48" name="Rectangle 647"/>
              <p:cNvSpPr/>
              <p:nvPr userDrawn="1"/>
            </p:nvSpPr>
            <p:spPr bwMode="auto">
              <a:xfrm>
                <a:off x="2436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49" name="Rectangle 648"/>
              <p:cNvSpPr/>
              <p:nvPr/>
            </p:nvSpPr>
            <p:spPr bwMode="auto">
              <a:xfrm>
                <a:off x="2894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0" name="Rectangle 649"/>
              <p:cNvSpPr/>
              <p:nvPr userDrawn="1"/>
            </p:nvSpPr>
            <p:spPr bwMode="auto">
              <a:xfrm>
                <a:off x="3351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1" name="Rectangle 650"/>
              <p:cNvSpPr/>
              <p:nvPr userDrawn="1"/>
            </p:nvSpPr>
            <p:spPr bwMode="auto">
              <a:xfrm>
                <a:off x="3808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2" name="Rectangle 651"/>
              <p:cNvSpPr/>
              <p:nvPr userDrawn="1"/>
            </p:nvSpPr>
            <p:spPr bwMode="auto">
              <a:xfrm>
                <a:off x="4265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3" name="Rectangle 652"/>
              <p:cNvSpPr/>
              <p:nvPr userDrawn="1"/>
            </p:nvSpPr>
            <p:spPr bwMode="auto">
              <a:xfrm>
                <a:off x="4722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4" name="Rectangle 653"/>
              <p:cNvSpPr/>
              <p:nvPr userDrawn="1"/>
            </p:nvSpPr>
            <p:spPr bwMode="auto">
              <a:xfrm>
                <a:off x="5180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5" name="Rectangle 654"/>
              <p:cNvSpPr/>
              <p:nvPr userDrawn="1"/>
            </p:nvSpPr>
            <p:spPr bwMode="auto">
              <a:xfrm>
                <a:off x="5637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6" name="Rectangle 655"/>
              <p:cNvSpPr/>
              <p:nvPr/>
            </p:nvSpPr>
            <p:spPr bwMode="auto">
              <a:xfrm>
                <a:off x="6094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7" name="Rectangle 656"/>
              <p:cNvSpPr/>
              <p:nvPr userDrawn="1"/>
            </p:nvSpPr>
            <p:spPr bwMode="auto">
              <a:xfrm>
                <a:off x="6551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8" name="Rectangle 657"/>
              <p:cNvSpPr/>
              <p:nvPr userDrawn="1"/>
            </p:nvSpPr>
            <p:spPr bwMode="auto">
              <a:xfrm>
                <a:off x="7008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59" name="Rectangle 658"/>
              <p:cNvSpPr/>
              <p:nvPr userDrawn="1"/>
            </p:nvSpPr>
            <p:spPr bwMode="auto">
              <a:xfrm>
                <a:off x="7466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0" name="Rectangle 659"/>
              <p:cNvSpPr/>
              <p:nvPr userDrawn="1"/>
            </p:nvSpPr>
            <p:spPr bwMode="auto">
              <a:xfrm>
                <a:off x="7923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1" name="Rectangle 660"/>
              <p:cNvSpPr/>
              <p:nvPr userDrawn="1"/>
            </p:nvSpPr>
            <p:spPr bwMode="auto">
              <a:xfrm>
                <a:off x="8380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2" name="Rectangle 661"/>
              <p:cNvSpPr/>
              <p:nvPr userDrawn="1"/>
            </p:nvSpPr>
            <p:spPr bwMode="auto">
              <a:xfrm>
                <a:off x="8837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3" name="Rectangle 662"/>
              <p:cNvSpPr/>
              <p:nvPr/>
            </p:nvSpPr>
            <p:spPr bwMode="auto">
              <a:xfrm>
                <a:off x="9294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4" name="Rectangle 663"/>
              <p:cNvSpPr/>
              <p:nvPr userDrawn="1"/>
            </p:nvSpPr>
            <p:spPr bwMode="auto">
              <a:xfrm>
                <a:off x="9752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5" name="Rectangle 664"/>
              <p:cNvSpPr/>
              <p:nvPr userDrawn="1"/>
            </p:nvSpPr>
            <p:spPr bwMode="auto">
              <a:xfrm>
                <a:off x="10209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6" name="Rectangle 665"/>
              <p:cNvSpPr/>
              <p:nvPr userDrawn="1"/>
            </p:nvSpPr>
            <p:spPr bwMode="auto">
              <a:xfrm>
                <a:off x="10666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7" name="Rectangle 666"/>
              <p:cNvSpPr/>
              <p:nvPr userDrawn="1"/>
            </p:nvSpPr>
            <p:spPr bwMode="auto">
              <a:xfrm>
                <a:off x="11123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8" name="Rectangle 667"/>
              <p:cNvSpPr/>
              <p:nvPr userDrawn="1"/>
            </p:nvSpPr>
            <p:spPr bwMode="auto">
              <a:xfrm>
                <a:off x="11580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69" name="Rectangle 668"/>
              <p:cNvSpPr/>
              <p:nvPr userDrawn="1"/>
            </p:nvSpPr>
            <p:spPr bwMode="auto">
              <a:xfrm>
                <a:off x="12038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0" name="Rectangle 669"/>
              <p:cNvSpPr/>
              <p:nvPr/>
            </p:nvSpPr>
            <p:spPr bwMode="auto">
              <a:xfrm>
                <a:off x="-306388"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1" name="Rectangle 670"/>
              <p:cNvSpPr/>
              <p:nvPr userDrawn="1"/>
            </p:nvSpPr>
            <p:spPr bwMode="auto">
              <a:xfrm>
                <a:off x="150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2" name="Rectangle 671"/>
              <p:cNvSpPr/>
              <p:nvPr userDrawn="1"/>
            </p:nvSpPr>
            <p:spPr bwMode="auto">
              <a:xfrm>
                <a:off x="608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3" name="Rectangle 672"/>
              <p:cNvSpPr/>
              <p:nvPr userDrawn="1"/>
            </p:nvSpPr>
            <p:spPr bwMode="auto">
              <a:xfrm>
                <a:off x="1065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4" name="Rectangle 673"/>
              <p:cNvSpPr/>
              <p:nvPr userDrawn="1"/>
            </p:nvSpPr>
            <p:spPr bwMode="auto">
              <a:xfrm>
                <a:off x="1522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5" name="Rectangle 674"/>
              <p:cNvSpPr/>
              <p:nvPr userDrawn="1"/>
            </p:nvSpPr>
            <p:spPr bwMode="auto">
              <a:xfrm>
                <a:off x="1979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6" name="Rectangle 675"/>
              <p:cNvSpPr/>
              <p:nvPr userDrawn="1"/>
            </p:nvSpPr>
            <p:spPr bwMode="auto">
              <a:xfrm>
                <a:off x="2436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7" name="Rectangle 676"/>
              <p:cNvSpPr/>
              <p:nvPr/>
            </p:nvSpPr>
            <p:spPr bwMode="auto">
              <a:xfrm>
                <a:off x="2894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8" name="Rectangle 677"/>
              <p:cNvSpPr/>
              <p:nvPr userDrawn="1"/>
            </p:nvSpPr>
            <p:spPr bwMode="auto">
              <a:xfrm>
                <a:off x="3351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79" name="Rectangle 678"/>
              <p:cNvSpPr/>
              <p:nvPr userDrawn="1"/>
            </p:nvSpPr>
            <p:spPr bwMode="auto">
              <a:xfrm>
                <a:off x="3808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0" name="Rectangle 679"/>
              <p:cNvSpPr/>
              <p:nvPr userDrawn="1"/>
            </p:nvSpPr>
            <p:spPr bwMode="auto">
              <a:xfrm>
                <a:off x="4265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1" name="Rectangle 680"/>
              <p:cNvSpPr/>
              <p:nvPr userDrawn="1"/>
            </p:nvSpPr>
            <p:spPr bwMode="auto">
              <a:xfrm>
                <a:off x="4722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2" name="Rectangle 681"/>
              <p:cNvSpPr/>
              <p:nvPr userDrawn="1"/>
            </p:nvSpPr>
            <p:spPr bwMode="auto">
              <a:xfrm>
                <a:off x="5180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3" name="Rectangle 682"/>
              <p:cNvSpPr/>
              <p:nvPr userDrawn="1"/>
            </p:nvSpPr>
            <p:spPr bwMode="auto">
              <a:xfrm>
                <a:off x="5637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4" name="Rectangle 683"/>
              <p:cNvSpPr/>
              <p:nvPr/>
            </p:nvSpPr>
            <p:spPr bwMode="auto">
              <a:xfrm>
                <a:off x="6094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5" name="Rectangle 684"/>
              <p:cNvSpPr/>
              <p:nvPr userDrawn="1"/>
            </p:nvSpPr>
            <p:spPr bwMode="auto">
              <a:xfrm>
                <a:off x="6551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6" name="Rectangle 685"/>
              <p:cNvSpPr/>
              <p:nvPr userDrawn="1"/>
            </p:nvSpPr>
            <p:spPr bwMode="auto">
              <a:xfrm>
                <a:off x="7008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7" name="Rectangle 686"/>
              <p:cNvSpPr/>
              <p:nvPr userDrawn="1"/>
            </p:nvSpPr>
            <p:spPr bwMode="auto">
              <a:xfrm>
                <a:off x="7466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8" name="Rectangle 687"/>
              <p:cNvSpPr/>
              <p:nvPr userDrawn="1"/>
            </p:nvSpPr>
            <p:spPr bwMode="auto">
              <a:xfrm>
                <a:off x="7923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89" name="Rectangle 688"/>
              <p:cNvSpPr/>
              <p:nvPr userDrawn="1"/>
            </p:nvSpPr>
            <p:spPr bwMode="auto">
              <a:xfrm>
                <a:off x="8380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0" name="Rectangle 689"/>
              <p:cNvSpPr/>
              <p:nvPr userDrawn="1"/>
            </p:nvSpPr>
            <p:spPr bwMode="auto">
              <a:xfrm>
                <a:off x="8837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1" name="Rectangle 690"/>
              <p:cNvSpPr/>
              <p:nvPr/>
            </p:nvSpPr>
            <p:spPr bwMode="auto">
              <a:xfrm>
                <a:off x="9294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2" name="Rectangle 691"/>
              <p:cNvSpPr/>
              <p:nvPr userDrawn="1"/>
            </p:nvSpPr>
            <p:spPr bwMode="auto">
              <a:xfrm>
                <a:off x="9752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3" name="Rectangle 692"/>
              <p:cNvSpPr/>
              <p:nvPr userDrawn="1"/>
            </p:nvSpPr>
            <p:spPr bwMode="auto">
              <a:xfrm>
                <a:off x="10209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4" name="Rectangle 693"/>
              <p:cNvSpPr/>
              <p:nvPr userDrawn="1"/>
            </p:nvSpPr>
            <p:spPr bwMode="auto">
              <a:xfrm>
                <a:off x="10666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5" name="Rectangle 694"/>
              <p:cNvSpPr/>
              <p:nvPr userDrawn="1"/>
            </p:nvSpPr>
            <p:spPr bwMode="auto">
              <a:xfrm>
                <a:off x="11123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6" name="Rectangle 695"/>
              <p:cNvSpPr/>
              <p:nvPr userDrawn="1"/>
            </p:nvSpPr>
            <p:spPr bwMode="auto">
              <a:xfrm>
                <a:off x="11580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7" name="Rectangle 696"/>
              <p:cNvSpPr/>
              <p:nvPr userDrawn="1"/>
            </p:nvSpPr>
            <p:spPr bwMode="auto">
              <a:xfrm>
                <a:off x="12038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8" name="Rectangle 697"/>
              <p:cNvSpPr/>
              <p:nvPr/>
            </p:nvSpPr>
            <p:spPr bwMode="auto">
              <a:xfrm>
                <a:off x="-306388"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699" name="Rectangle 698"/>
              <p:cNvSpPr/>
              <p:nvPr userDrawn="1"/>
            </p:nvSpPr>
            <p:spPr bwMode="auto">
              <a:xfrm>
                <a:off x="150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0" name="Rectangle 699"/>
              <p:cNvSpPr/>
              <p:nvPr userDrawn="1"/>
            </p:nvSpPr>
            <p:spPr bwMode="auto">
              <a:xfrm>
                <a:off x="608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1" name="Rectangle 700"/>
              <p:cNvSpPr/>
              <p:nvPr userDrawn="1"/>
            </p:nvSpPr>
            <p:spPr bwMode="auto">
              <a:xfrm>
                <a:off x="1065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2" name="Rectangle 701"/>
              <p:cNvSpPr/>
              <p:nvPr userDrawn="1"/>
            </p:nvSpPr>
            <p:spPr bwMode="auto">
              <a:xfrm>
                <a:off x="1522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3" name="Rectangle 702"/>
              <p:cNvSpPr/>
              <p:nvPr userDrawn="1"/>
            </p:nvSpPr>
            <p:spPr bwMode="auto">
              <a:xfrm>
                <a:off x="1979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4" name="Rectangle 703"/>
              <p:cNvSpPr/>
              <p:nvPr userDrawn="1"/>
            </p:nvSpPr>
            <p:spPr bwMode="auto">
              <a:xfrm>
                <a:off x="2436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5" name="Rectangle 704"/>
              <p:cNvSpPr/>
              <p:nvPr/>
            </p:nvSpPr>
            <p:spPr bwMode="auto">
              <a:xfrm>
                <a:off x="2894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6" name="Rectangle 705"/>
              <p:cNvSpPr/>
              <p:nvPr userDrawn="1"/>
            </p:nvSpPr>
            <p:spPr bwMode="auto">
              <a:xfrm>
                <a:off x="3351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7" name="Rectangle 706"/>
              <p:cNvSpPr/>
              <p:nvPr userDrawn="1"/>
            </p:nvSpPr>
            <p:spPr bwMode="auto">
              <a:xfrm>
                <a:off x="3808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8" name="Rectangle 707"/>
              <p:cNvSpPr/>
              <p:nvPr userDrawn="1"/>
            </p:nvSpPr>
            <p:spPr bwMode="auto">
              <a:xfrm>
                <a:off x="4265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09" name="Rectangle 708"/>
              <p:cNvSpPr/>
              <p:nvPr userDrawn="1"/>
            </p:nvSpPr>
            <p:spPr bwMode="auto">
              <a:xfrm>
                <a:off x="4722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0" name="Rectangle 709"/>
              <p:cNvSpPr/>
              <p:nvPr userDrawn="1"/>
            </p:nvSpPr>
            <p:spPr bwMode="auto">
              <a:xfrm>
                <a:off x="5180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1" name="Rectangle 710"/>
              <p:cNvSpPr/>
              <p:nvPr userDrawn="1"/>
            </p:nvSpPr>
            <p:spPr bwMode="auto">
              <a:xfrm>
                <a:off x="5637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2" name="Rectangle 711"/>
              <p:cNvSpPr/>
              <p:nvPr/>
            </p:nvSpPr>
            <p:spPr bwMode="auto">
              <a:xfrm>
                <a:off x="6094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3" name="Rectangle 712"/>
              <p:cNvSpPr/>
              <p:nvPr userDrawn="1"/>
            </p:nvSpPr>
            <p:spPr bwMode="auto">
              <a:xfrm>
                <a:off x="6551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4" name="Rectangle 713"/>
              <p:cNvSpPr/>
              <p:nvPr userDrawn="1"/>
            </p:nvSpPr>
            <p:spPr bwMode="auto">
              <a:xfrm>
                <a:off x="7008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5" name="Rectangle 714"/>
              <p:cNvSpPr/>
              <p:nvPr userDrawn="1"/>
            </p:nvSpPr>
            <p:spPr bwMode="auto">
              <a:xfrm>
                <a:off x="7466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6" name="Rectangle 715"/>
              <p:cNvSpPr/>
              <p:nvPr userDrawn="1"/>
            </p:nvSpPr>
            <p:spPr bwMode="auto">
              <a:xfrm>
                <a:off x="7923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7" name="Rectangle 716"/>
              <p:cNvSpPr/>
              <p:nvPr userDrawn="1"/>
            </p:nvSpPr>
            <p:spPr bwMode="auto">
              <a:xfrm>
                <a:off x="8380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8" name="Rectangle 717"/>
              <p:cNvSpPr/>
              <p:nvPr userDrawn="1"/>
            </p:nvSpPr>
            <p:spPr bwMode="auto">
              <a:xfrm>
                <a:off x="8837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19" name="Rectangle 718"/>
              <p:cNvSpPr/>
              <p:nvPr/>
            </p:nvSpPr>
            <p:spPr bwMode="auto">
              <a:xfrm>
                <a:off x="9294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0" name="Rectangle 719"/>
              <p:cNvSpPr/>
              <p:nvPr userDrawn="1"/>
            </p:nvSpPr>
            <p:spPr bwMode="auto">
              <a:xfrm>
                <a:off x="9752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1" name="Rectangle 720"/>
              <p:cNvSpPr/>
              <p:nvPr userDrawn="1"/>
            </p:nvSpPr>
            <p:spPr bwMode="auto">
              <a:xfrm>
                <a:off x="10209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2" name="Rectangle 721"/>
              <p:cNvSpPr/>
              <p:nvPr userDrawn="1"/>
            </p:nvSpPr>
            <p:spPr bwMode="auto">
              <a:xfrm>
                <a:off x="10666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3" name="Rectangle 722"/>
              <p:cNvSpPr/>
              <p:nvPr userDrawn="1"/>
            </p:nvSpPr>
            <p:spPr bwMode="auto">
              <a:xfrm>
                <a:off x="11123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4" name="Rectangle 723"/>
              <p:cNvSpPr/>
              <p:nvPr userDrawn="1"/>
            </p:nvSpPr>
            <p:spPr bwMode="auto">
              <a:xfrm>
                <a:off x="11580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5" name="Rectangle 724"/>
              <p:cNvSpPr/>
              <p:nvPr userDrawn="1"/>
            </p:nvSpPr>
            <p:spPr bwMode="auto">
              <a:xfrm>
                <a:off x="12038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6" name="Rectangle 725"/>
              <p:cNvSpPr/>
              <p:nvPr/>
            </p:nvSpPr>
            <p:spPr bwMode="auto">
              <a:xfrm>
                <a:off x="-306388"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7" name="Rectangle 726"/>
              <p:cNvSpPr/>
              <p:nvPr userDrawn="1"/>
            </p:nvSpPr>
            <p:spPr bwMode="auto">
              <a:xfrm>
                <a:off x="150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8" name="Rectangle 727"/>
              <p:cNvSpPr/>
              <p:nvPr userDrawn="1"/>
            </p:nvSpPr>
            <p:spPr bwMode="auto">
              <a:xfrm>
                <a:off x="608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29" name="Rectangle 728"/>
              <p:cNvSpPr/>
              <p:nvPr userDrawn="1"/>
            </p:nvSpPr>
            <p:spPr bwMode="auto">
              <a:xfrm>
                <a:off x="1065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0" name="Rectangle 729"/>
              <p:cNvSpPr/>
              <p:nvPr userDrawn="1"/>
            </p:nvSpPr>
            <p:spPr bwMode="auto">
              <a:xfrm>
                <a:off x="1522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1" name="Rectangle 730"/>
              <p:cNvSpPr/>
              <p:nvPr userDrawn="1"/>
            </p:nvSpPr>
            <p:spPr bwMode="auto">
              <a:xfrm>
                <a:off x="1979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2" name="Rectangle 731"/>
              <p:cNvSpPr/>
              <p:nvPr userDrawn="1"/>
            </p:nvSpPr>
            <p:spPr bwMode="auto">
              <a:xfrm>
                <a:off x="2436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3" name="Rectangle 732"/>
              <p:cNvSpPr/>
              <p:nvPr/>
            </p:nvSpPr>
            <p:spPr bwMode="auto">
              <a:xfrm>
                <a:off x="2894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4" name="Rectangle 733"/>
              <p:cNvSpPr/>
              <p:nvPr userDrawn="1"/>
            </p:nvSpPr>
            <p:spPr bwMode="auto">
              <a:xfrm>
                <a:off x="3351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5" name="Rectangle 734"/>
              <p:cNvSpPr/>
              <p:nvPr userDrawn="1"/>
            </p:nvSpPr>
            <p:spPr bwMode="auto">
              <a:xfrm>
                <a:off x="3808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6" name="Rectangle 735"/>
              <p:cNvSpPr/>
              <p:nvPr userDrawn="1"/>
            </p:nvSpPr>
            <p:spPr bwMode="auto">
              <a:xfrm>
                <a:off x="4265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7" name="Rectangle 736"/>
              <p:cNvSpPr/>
              <p:nvPr userDrawn="1"/>
            </p:nvSpPr>
            <p:spPr bwMode="auto">
              <a:xfrm>
                <a:off x="4722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8" name="Rectangle 737"/>
              <p:cNvSpPr/>
              <p:nvPr userDrawn="1"/>
            </p:nvSpPr>
            <p:spPr bwMode="auto">
              <a:xfrm>
                <a:off x="5180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39" name="Rectangle 738"/>
              <p:cNvSpPr/>
              <p:nvPr userDrawn="1"/>
            </p:nvSpPr>
            <p:spPr bwMode="auto">
              <a:xfrm>
                <a:off x="5637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0" name="Rectangle 739"/>
              <p:cNvSpPr/>
              <p:nvPr/>
            </p:nvSpPr>
            <p:spPr bwMode="auto">
              <a:xfrm>
                <a:off x="6094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1" name="Rectangle 740"/>
              <p:cNvSpPr/>
              <p:nvPr userDrawn="1"/>
            </p:nvSpPr>
            <p:spPr bwMode="auto">
              <a:xfrm>
                <a:off x="6551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2" name="Rectangle 741"/>
              <p:cNvSpPr/>
              <p:nvPr userDrawn="1"/>
            </p:nvSpPr>
            <p:spPr bwMode="auto">
              <a:xfrm>
                <a:off x="7008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3" name="Rectangle 742"/>
              <p:cNvSpPr/>
              <p:nvPr userDrawn="1"/>
            </p:nvSpPr>
            <p:spPr bwMode="auto">
              <a:xfrm>
                <a:off x="7466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4" name="Rectangle 743"/>
              <p:cNvSpPr/>
              <p:nvPr userDrawn="1"/>
            </p:nvSpPr>
            <p:spPr bwMode="auto">
              <a:xfrm>
                <a:off x="7923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5" name="Rectangle 744"/>
              <p:cNvSpPr/>
              <p:nvPr userDrawn="1"/>
            </p:nvSpPr>
            <p:spPr bwMode="auto">
              <a:xfrm>
                <a:off x="8380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6" name="Rectangle 745"/>
              <p:cNvSpPr/>
              <p:nvPr userDrawn="1"/>
            </p:nvSpPr>
            <p:spPr bwMode="auto">
              <a:xfrm>
                <a:off x="8837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7" name="Rectangle 746"/>
              <p:cNvSpPr/>
              <p:nvPr/>
            </p:nvSpPr>
            <p:spPr bwMode="auto">
              <a:xfrm>
                <a:off x="9294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8" name="Rectangle 747"/>
              <p:cNvSpPr/>
              <p:nvPr userDrawn="1"/>
            </p:nvSpPr>
            <p:spPr bwMode="auto">
              <a:xfrm>
                <a:off x="9752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49" name="Rectangle 748"/>
              <p:cNvSpPr/>
              <p:nvPr userDrawn="1"/>
            </p:nvSpPr>
            <p:spPr bwMode="auto">
              <a:xfrm>
                <a:off x="10209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0" name="Rectangle 749"/>
              <p:cNvSpPr/>
              <p:nvPr userDrawn="1"/>
            </p:nvSpPr>
            <p:spPr bwMode="auto">
              <a:xfrm>
                <a:off x="10666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1" name="Rectangle 750"/>
              <p:cNvSpPr/>
              <p:nvPr userDrawn="1"/>
            </p:nvSpPr>
            <p:spPr bwMode="auto">
              <a:xfrm>
                <a:off x="11123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2" name="Rectangle 751"/>
              <p:cNvSpPr/>
              <p:nvPr userDrawn="1"/>
            </p:nvSpPr>
            <p:spPr bwMode="auto">
              <a:xfrm>
                <a:off x="11580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3" name="Rectangle 752"/>
              <p:cNvSpPr/>
              <p:nvPr userDrawn="1"/>
            </p:nvSpPr>
            <p:spPr bwMode="auto">
              <a:xfrm>
                <a:off x="12038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4" name="Rectangle 753"/>
              <p:cNvSpPr/>
              <p:nvPr/>
            </p:nvSpPr>
            <p:spPr bwMode="auto">
              <a:xfrm>
                <a:off x="-306388"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5" name="Rectangle 754"/>
              <p:cNvSpPr/>
              <p:nvPr userDrawn="1"/>
            </p:nvSpPr>
            <p:spPr bwMode="auto">
              <a:xfrm>
                <a:off x="150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6" name="Rectangle 755"/>
              <p:cNvSpPr/>
              <p:nvPr userDrawn="1"/>
            </p:nvSpPr>
            <p:spPr bwMode="auto">
              <a:xfrm>
                <a:off x="608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7" name="Rectangle 756"/>
              <p:cNvSpPr/>
              <p:nvPr userDrawn="1"/>
            </p:nvSpPr>
            <p:spPr bwMode="auto">
              <a:xfrm>
                <a:off x="1065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8" name="Rectangle 757"/>
              <p:cNvSpPr/>
              <p:nvPr userDrawn="1"/>
            </p:nvSpPr>
            <p:spPr bwMode="auto">
              <a:xfrm>
                <a:off x="1522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59" name="Rectangle 758"/>
              <p:cNvSpPr/>
              <p:nvPr userDrawn="1"/>
            </p:nvSpPr>
            <p:spPr bwMode="auto">
              <a:xfrm>
                <a:off x="1979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0" name="Rectangle 759"/>
              <p:cNvSpPr/>
              <p:nvPr userDrawn="1"/>
            </p:nvSpPr>
            <p:spPr bwMode="auto">
              <a:xfrm>
                <a:off x="2436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1" name="Rectangle 760"/>
              <p:cNvSpPr/>
              <p:nvPr/>
            </p:nvSpPr>
            <p:spPr bwMode="auto">
              <a:xfrm>
                <a:off x="2894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2" name="Rectangle 761"/>
              <p:cNvSpPr/>
              <p:nvPr userDrawn="1"/>
            </p:nvSpPr>
            <p:spPr bwMode="auto">
              <a:xfrm>
                <a:off x="3351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3" name="Rectangle 762"/>
              <p:cNvSpPr/>
              <p:nvPr userDrawn="1"/>
            </p:nvSpPr>
            <p:spPr bwMode="auto">
              <a:xfrm>
                <a:off x="3808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4" name="Rectangle 763"/>
              <p:cNvSpPr/>
              <p:nvPr userDrawn="1"/>
            </p:nvSpPr>
            <p:spPr bwMode="auto">
              <a:xfrm>
                <a:off x="4265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5" name="Rectangle 764"/>
              <p:cNvSpPr/>
              <p:nvPr userDrawn="1"/>
            </p:nvSpPr>
            <p:spPr bwMode="auto">
              <a:xfrm>
                <a:off x="4722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6" name="Rectangle 765"/>
              <p:cNvSpPr/>
              <p:nvPr userDrawn="1"/>
            </p:nvSpPr>
            <p:spPr bwMode="auto">
              <a:xfrm>
                <a:off x="5180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7" name="Rectangle 766"/>
              <p:cNvSpPr/>
              <p:nvPr userDrawn="1"/>
            </p:nvSpPr>
            <p:spPr bwMode="auto">
              <a:xfrm>
                <a:off x="5637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8" name="Rectangle 767"/>
              <p:cNvSpPr/>
              <p:nvPr/>
            </p:nvSpPr>
            <p:spPr bwMode="auto">
              <a:xfrm>
                <a:off x="6094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69" name="Rectangle 768"/>
              <p:cNvSpPr/>
              <p:nvPr userDrawn="1"/>
            </p:nvSpPr>
            <p:spPr bwMode="auto">
              <a:xfrm>
                <a:off x="6551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0" name="Rectangle 769"/>
              <p:cNvSpPr/>
              <p:nvPr userDrawn="1"/>
            </p:nvSpPr>
            <p:spPr bwMode="auto">
              <a:xfrm>
                <a:off x="7008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1" name="Rectangle 770"/>
              <p:cNvSpPr/>
              <p:nvPr userDrawn="1"/>
            </p:nvSpPr>
            <p:spPr bwMode="auto">
              <a:xfrm>
                <a:off x="7466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2" name="Rectangle 771"/>
              <p:cNvSpPr/>
              <p:nvPr userDrawn="1"/>
            </p:nvSpPr>
            <p:spPr bwMode="auto">
              <a:xfrm>
                <a:off x="7923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3" name="Rectangle 772"/>
              <p:cNvSpPr/>
              <p:nvPr userDrawn="1"/>
            </p:nvSpPr>
            <p:spPr bwMode="auto">
              <a:xfrm>
                <a:off x="8380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4" name="Rectangle 773"/>
              <p:cNvSpPr/>
              <p:nvPr userDrawn="1"/>
            </p:nvSpPr>
            <p:spPr bwMode="auto">
              <a:xfrm>
                <a:off x="8837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5" name="Rectangle 774"/>
              <p:cNvSpPr/>
              <p:nvPr/>
            </p:nvSpPr>
            <p:spPr bwMode="auto">
              <a:xfrm>
                <a:off x="9294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6" name="Rectangle 775"/>
              <p:cNvSpPr/>
              <p:nvPr userDrawn="1"/>
            </p:nvSpPr>
            <p:spPr bwMode="auto">
              <a:xfrm>
                <a:off x="9752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7" name="Rectangle 776"/>
              <p:cNvSpPr/>
              <p:nvPr userDrawn="1"/>
            </p:nvSpPr>
            <p:spPr bwMode="auto">
              <a:xfrm>
                <a:off x="10209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8" name="Rectangle 777"/>
              <p:cNvSpPr/>
              <p:nvPr userDrawn="1"/>
            </p:nvSpPr>
            <p:spPr bwMode="auto">
              <a:xfrm>
                <a:off x="10666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79" name="Rectangle 778"/>
              <p:cNvSpPr/>
              <p:nvPr userDrawn="1"/>
            </p:nvSpPr>
            <p:spPr bwMode="auto">
              <a:xfrm>
                <a:off x="11123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0" name="Rectangle 779"/>
              <p:cNvSpPr/>
              <p:nvPr userDrawn="1"/>
            </p:nvSpPr>
            <p:spPr bwMode="auto">
              <a:xfrm>
                <a:off x="11580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1" name="Rectangle 780"/>
              <p:cNvSpPr/>
              <p:nvPr userDrawn="1"/>
            </p:nvSpPr>
            <p:spPr bwMode="auto">
              <a:xfrm>
                <a:off x="12038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2" name="Rectangle 781"/>
              <p:cNvSpPr/>
              <p:nvPr/>
            </p:nvSpPr>
            <p:spPr bwMode="auto">
              <a:xfrm>
                <a:off x="-306388"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3" name="Rectangle 782"/>
              <p:cNvSpPr/>
              <p:nvPr userDrawn="1"/>
            </p:nvSpPr>
            <p:spPr bwMode="auto">
              <a:xfrm>
                <a:off x="150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4" name="Rectangle 783"/>
              <p:cNvSpPr/>
              <p:nvPr userDrawn="1"/>
            </p:nvSpPr>
            <p:spPr bwMode="auto">
              <a:xfrm>
                <a:off x="608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5" name="Rectangle 784"/>
              <p:cNvSpPr/>
              <p:nvPr userDrawn="1"/>
            </p:nvSpPr>
            <p:spPr bwMode="auto">
              <a:xfrm>
                <a:off x="1065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6" name="Rectangle 785"/>
              <p:cNvSpPr/>
              <p:nvPr userDrawn="1"/>
            </p:nvSpPr>
            <p:spPr bwMode="auto">
              <a:xfrm>
                <a:off x="1522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7" name="Rectangle 786"/>
              <p:cNvSpPr/>
              <p:nvPr userDrawn="1"/>
            </p:nvSpPr>
            <p:spPr bwMode="auto">
              <a:xfrm>
                <a:off x="1979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8" name="Rectangle 787"/>
              <p:cNvSpPr/>
              <p:nvPr userDrawn="1"/>
            </p:nvSpPr>
            <p:spPr bwMode="auto">
              <a:xfrm>
                <a:off x="2436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89" name="Rectangle 788"/>
              <p:cNvSpPr/>
              <p:nvPr/>
            </p:nvSpPr>
            <p:spPr bwMode="auto">
              <a:xfrm>
                <a:off x="2894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0" name="Rectangle 789"/>
              <p:cNvSpPr/>
              <p:nvPr userDrawn="1"/>
            </p:nvSpPr>
            <p:spPr bwMode="auto">
              <a:xfrm>
                <a:off x="3351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1" name="Rectangle 790"/>
              <p:cNvSpPr/>
              <p:nvPr userDrawn="1"/>
            </p:nvSpPr>
            <p:spPr bwMode="auto">
              <a:xfrm>
                <a:off x="3808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2" name="Rectangle 791"/>
              <p:cNvSpPr/>
              <p:nvPr userDrawn="1"/>
            </p:nvSpPr>
            <p:spPr bwMode="auto">
              <a:xfrm>
                <a:off x="4265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3" name="Rectangle 792"/>
              <p:cNvSpPr/>
              <p:nvPr userDrawn="1"/>
            </p:nvSpPr>
            <p:spPr bwMode="auto">
              <a:xfrm>
                <a:off x="4722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4" name="Rectangle 793"/>
              <p:cNvSpPr/>
              <p:nvPr userDrawn="1"/>
            </p:nvSpPr>
            <p:spPr bwMode="auto">
              <a:xfrm>
                <a:off x="5180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5" name="Rectangle 794"/>
              <p:cNvSpPr/>
              <p:nvPr userDrawn="1"/>
            </p:nvSpPr>
            <p:spPr bwMode="auto">
              <a:xfrm>
                <a:off x="5637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6" name="Rectangle 795"/>
              <p:cNvSpPr/>
              <p:nvPr/>
            </p:nvSpPr>
            <p:spPr bwMode="auto">
              <a:xfrm>
                <a:off x="6094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7" name="Rectangle 796"/>
              <p:cNvSpPr/>
              <p:nvPr userDrawn="1"/>
            </p:nvSpPr>
            <p:spPr bwMode="auto">
              <a:xfrm>
                <a:off x="6551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8" name="Rectangle 797"/>
              <p:cNvSpPr/>
              <p:nvPr userDrawn="1"/>
            </p:nvSpPr>
            <p:spPr bwMode="auto">
              <a:xfrm>
                <a:off x="7008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799" name="Rectangle 798"/>
              <p:cNvSpPr/>
              <p:nvPr userDrawn="1"/>
            </p:nvSpPr>
            <p:spPr bwMode="auto">
              <a:xfrm>
                <a:off x="7466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0" name="Rectangle 799"/>
              <p:cNvSpPr/>
              <p:nvPr userDrawn="1"/>
            </p:nvSpPr>
            <p:spPr bwMode="auto">
              <a:xfrm>
                <a:off x="7923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1" name="Rectangle 800"/>
              <p:cNvSpPr/>
              <p:nvPr userDrawn="1"/>
            </p:nvSpPr>
            <p:spPr bwMode="auto">
              <a:xfrm>
                <a:off x="8380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2" name="Rectangle 801"/>
              <p:cNvSpPr/>
              <p:nvPr userDrawn="1"/>
            </p:nvSpPr>
            <p:spPr bwMode="auto">
              <a:xfrm>
                <a:off x="8837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3" name="Rectangle 802"/>
              <p:cNvSpPr/>
              <p:nvPr/>
            </p:nvSpPr>
            <p:spPr bwMode="auto">
              <a:xfrm>
                <a:off x="9294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4" name="Rectangle 803"/>
              <p:cNvSpPr/>
              <p:nvPr userDrawn="1"/>
            </p:nvSpPr>
            <p:spPr bwMode="auto">
              <a:xfrm>
                <a:off x="9752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5" name="Rectangle 804"/>
              <p:cNvSpPr/>
              <p:nvPr userDrawn="1"/>
            </p:nvSpPr>
            <p:spPr bwMode="auto">
              <a:xfrm>
                <a:off x="10209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6" name="Rectangle 805"/>
              <p:cNvSpPr/>
              <p:nvPr userDrawn="1"/>
            </p:nvSpPr>
            <p:spPr bwMode="auto">
              <a:xfrm>
                <a:off x="10666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7" name="Rectangle 806"/>
              <p:cNvSpPr/>
              <p:nvPr userDrawn="1"/>
            </p:nvSpPr>
            <p:spPr bwMode="auto">
              <a:xfrm>
                <a:off x="11123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8" name="Rectangle 807"/>
              <p:cNvSpPr/>
              <p:nvPr userDrawn="1"/>
            </p:nvSpPr>
            <p:spPr bwMode="auto">
              <a:xfrm>
                <a:off x="11580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09" name="Rectangle 808"/>
              <p:cNvSpPr/>
              <p:nvPr userDrawn="1"/>
            </p:nvSpPr>
            <p:spPr bwMode="auto">
              <a:xfrm>
                <a:off x="12038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0" name="Rectangle 809"/>
              <p:cNvSpPr/>
              <p:nvPr/>
            </p:nvSpPr>
            <p:spPr bwMode="auto">
              <a:xfrm>
                <a:off x="-306388"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1" name="Rectangle 810"/>
              <p:cNvSpPr/>
              <p:nvPr userDrawn="1"/>
            </p:nvSpPr>
            <p:spPr bwMode="auto">
              <a:xfrm>
                <a:off x="150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2" name="Rectangle 811"/>
              <p:cNvSpPr/>
              <p:nvPr userDrawn="1"/>
            </p:nvSpPr>
            <p:spPr bwMode="auto">
              <a:xfrm>
                <a:off x="608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3" name="Rectangle 812"/>
              <p:cNvSpPr/>
              <p:nvPr userDrawn="1"/>
            </p:nvSpPr>
            <p:spPr bwMode="auto">
              <a:xfrm>
                <a:off x="1065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4" name="Rectangle 813"/>
              <p:cNvSpPr/>
              <p:nvPr userDrawn="1"/>
            </p:nvSpPr>
            <p:spPr bwMode="auto">
              <a:xfrm>
                <a:off x="1522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5" name="Rectangle 814"/>
              <p:cNvSpPr/>
              <p:nvPr userDrawn="1"/>
            </p:nvSpPr>
            <p:spPr bwMode="auto">
              <a:xfrm>
                <a:off x="1979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6" name="Rectangle 815"/>
              <p:cNvSpPr/>
              <p:nvPr userDrawn="1"/>
            </p:nvSpPr>
            <p:spPr bwMode="auto">
              <a:xfrm>
                <a:off x="2436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7" name="Rectangle 816"/>
              <p:cNvSpPr/>
              <p:nvPr/>
            </p:nvSpPr>
            <p:spPr bwMode="auto">
              <a:xfrm>
                <a:off x="2894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8" name="Rectangle 817"/>
              <p:cNvSpPr/>
              <p:nvPr userDrawn="1"/>
            </p:nvSpPr>
            <p:spPr bwMode="auto">
              <a:xfrm>
                <a:off x="3351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19" name="Rectangle 818"/>
              <p:cNvSpPr/>
              <p:nvPr userDrawn="1"/>
            </p:nvSpPr>
            <p:spPr bwMode="auto">
              <a:xfrm>
                <a:off x="3808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0" name="Rectangle 819"/>
              <p:cNvSpPr/>
              <p:nvPr userDrawn="1"/>
            </p:nvSpPr>
            <p:spPr bwMode="auto">
              <a:xfrm>
                <a:off x="4265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1" name="Rectangle 820"/>
              <p:cNvSpPr/>
              <p:nvPr userDrawn="1"/>
            </p:nvSpPr>
            <p:spPr bwMode="auto">
              <a:xfrm>
                <a:off x="4722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2" name="Rectangle 821"/>
              <p:cNvSpPr/>
              <p:nvPr userDrawn="1"/>
            </p:nvSpPr>
            <p:spPr bwMode="auto">
              <a:xfrm>
                <a:off x="5180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3" name="Rectangle 822"/>
              <p:cNvSpPr/>
              <p:nvPr userDrawn="1"/>
            </p:nvSpPr>
            <p:spPr bwMode="auto">
              <a:xfrm>
                <a:off x="5637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4" name="Rectangle 823"/>
              <p:cNvSpPr/>
              <p:nvPr/>
            </p:nvSpPr>
            <p:spPr bwMode="auto">
              <a:xfrm>
                <a:off x="6094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5" name="Rectangle 824"/>
              <p:cNvSpPr/>
              <p:nvPr userDrawn="1"/>
            </p:nvSpPr>
            <p:spPr bwMode="auto">
              <a:xfrm>
                <a:off x="6551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6" name="Rectangle 825"/>
              <p:cNvSpPr/>
              <p:nvPr userDrawn="1"/>
            </p:nvSpPr>
            <p:spPr bwMode="auto">
              <a:xfrm>
                <a:off x="7008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7" name="Rectangle 826"/>
              <p:cNvSpPr/>
              <p:nvPr userDrawn="1"/>
            </p:nvSpPr>
            <p:spPr bwMode="auto">
              <a:xfrm>
                <a:off x="7466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8" name="Rectangle 827"/>
              <p:cNvSpPr/>
              <p:nvPr userDrawn="1"/>
            </p:nvSpPr>
            <p:spPr bwMode="auto">
              <a:xfrm>
                <a:off x="7923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29" name="Rectangle 828"/>
              <p:cNvSpPr/>
              <p:nvPr userDrawn="1"/>
            </p:nvSpPr>
            <p:spPr bwMode="auto">
              <a:xfrm>
                <a:off x="8380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0" name="Rectangle 829"/>
              <p:cNvSpPr/>
              <p:nvPr userDrawn="1"/>
            </p:nvSpPr>
            <p:spPr bwMode="auto">
              <a:xfrm>
                <a:off x="8837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1" name="Rectangle 830"/>
              <p:cNvSpPr/>
              <p:nvPr/>
            </p:nvSpPr>
            <p:spPr bwMode="auto">
              <a:xfrm>
                <a:off x="9294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2" name="Rectangle 831"/>
              <p:cNvSpPr/>
              <p:nvPr userDrawn="1"/>
            </p:nvSpPr>
            <p:spPr bwMode="auto">
              <a:xfrm>
                <a:off x="9752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3" name="Rectangle 832"/>
              <p:cNvSpPr/>
              <p:nvPr userDrawn="1"/>
            </p:nvSpPr>
            <p:spPr bwMode="auto">
              <a:xfrm>
                <a:off x="10209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4" name="Rectangle 833"/>
              <p:cNvSpPr/>
              <p:nvPr userDrawn="1"/>
            </p:nvSpPr>
            <p:spPr bwMode="auto">
              <a:xfrm>
                <a:off x="10666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5" name="Rectangle 834"/>
              <p:cNvSpPr/>
              <p:nvPr userDrawn="1"/>
            </p:nvSpPr>
            <p:spPr bwMode="auto">
              <a:xfrm>
                <a:off x="11123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6" name="Rectangle 835"/>
              <p:cNvSpPr/>
              <p:nvPr userDrawn="1"/>
            </p:nvSpPr>
            <p:spPr bwMode="auto">
              <a:xfrm>
                <a:off x="11580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7" name="Rectangle 836"/>
              <p:cNvSpPr/>
              <p:nvPr userDrawn="1"/>
            </p:nvSpPr>
            <p:spPr bwMode="auto">
              <a:xfrm>
                <a:off x="12038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8" name="Rectangle 837"/>
              <p:cNvSpPr/>
              <p:nvPr/>
            </p:nvSpPr>
            <p:spPr bwMode="auto">
              <a:xfrm>
                <a:off x="-306388"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39" name="Rectangle 838"/>
              <p:cNvSpPr/>
              <p:nvPr userDrawn="1"/>
            </p:nvSpPr>
            <p:spPr bwMode="auto">
              <a:xfrm>
                <a:off x="150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0" name="Rectangle 839"/>
              <p:cNvSpPr/>
              <p:nvPr userDrawn="1"/>
            </p:nvSpPr>
            <p:spPr bwMode="auto">
              <a:xfrm>
                <a:off x="608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1" name="Rectangle 840"/>
              <p:cNvSpPr/>
              <p:nvPr userDrawn="1"/>
            </p:nvSpPr>
            <p:spPr bwMode="auto">
              <a:xfrm>
                <a:off x="1065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2" name="Rectangle 841"/>
              <p:cNvSpPr/>
              <p:nvPr userDrawn="1"/>
            </p:nvSpPr>
            <p:spPr bwMode="auto">
              <a:xfrm>
                <a:off x="1522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3" name="Rectangle 842"/>
              <p:cNvSpPr/>
              <p:nvPr userDrawn="1"/>
            </p:nvSpPr>
            <p:spPr bwMode="auto">
              <a:xfrm>
                <a:off x="1979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4" name="Rectangle 843"/>
              <p:cNvSpPr/>
              <p:nvPr userDrawn="1"/>
            </p:nvSpPr>
            <p:spPr bwMode="auto">
              <a:xfrm>
                <a:off x="2436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5" name="Rectangle 844"/>
              <p:cNvSpPr/>
              <p:nvPr/>
            </p:nvSpPr>
            <p:spPr bwMode="auto">
              <a:xfrm>
                <a:off x="2894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6" name="Rectangle 845"/>
              <p:cNvSpPr/>
              <p:nvPr userDrawn="1"/>
            </p:nvSpPr>
            <p:spPr bwMode="auto">
              <a:xfrm>
                <a:off x="3351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7" name="Rectangle 846"/>
              <p:cNvSpPr/>
              <p:nvPr userDrawn="1"/>
            </p:nvSpPr>
            <p:spPr bwMode="auto">
              <a:xfrm>
                <a:off x="3808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8" name="Rectangle 847"/>
              <p:cNvSpPr/>
              <p:nvPr userDrawn="1"/>
            </p:nvSpPr>
            <p:spPr bwMode="auto">
              <a:xfrm>
                <a:off x="4265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49" name="Rectangle 848"/>
              <p:cNvSpPr/>
              <p:nvPr userDrawn="1"/>
            </p:nvSpPr>
            <p:spPr bwMode="auto">
              <a:xfrm>
                <a:off x="4722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0" name="Rectangle 849"/>
              <p:cNvSpPr/>
              <p:nvPr userDrawn="1"/>
            </p:nvSpPr>
            <p:spPr bwMode="auto">
              <a:xfrm>
                <a:off x="5180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1" name="Rectangle 850"/>
              <p:cNvSpPr/>
              <p:nvPr userDrawn="1"/>
            </p:nvSpPr>
            <p:spPr bwMode="auto">
              <a:xfrm>
                <a:off x="5637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2" name="Rectangle 851"/>
              <p:cNvSpPr/>
              <p:nvPr/>
            </p:nvSpPr>
            <p:spPr bwMode="auto">
              <a:xfrm>
                <a:off x="6094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3" name="Rectangle 852"/>
              <p:cNvSpPr/>
              <p:nvPr userDrawn="1"/>
            </p:nvSpPr>
            <p:spPr bwMode="auto">
              <a:xfrm>
                <a:off x="6551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4" name="Rectangle 853"/>
              <p:cNvSpPr/>
              <p:nvPr userDrawn="1"/>
            </p:nvSpPr>
            <p:spPr bwMode="auto">
              <a:xfrm>
                <a:off x="7008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5" name="Rectangle 854"/>
              <p:cNvSpPr/>
              <p:nvPr userDrawn="1"/>
            </p:nvSpPr>
            <p:spPr bwMode="auto">
              <a:xfrm>
                <a:off x="7466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6" name="Rectangle 855"/>
              <p:cNvSpPr/>
              <p:nvPr userDrawn="1"/>
            </p:nvSpPr>
            <p:spPr bwMode="auto">
              <a:xfrm>
                <a:off x="7923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7" name="Rectangle 856"/>
              <p:cNvSpPr/>
              <p:nvPr userDrawn="1"/>
            </p:nvSpPr>
            <p:spPr bwMode="auto">
              <a:xfrm>
                <a:off x="8380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8" name="Rectangle 857"/>
              <p:cNvSpPr/>
              <p:nvPr userDrawn="1"/>
            </p:nvSpPr>
            <p:spPr bwMode="auto">
              <a:xfrm>
                <a:off x="8837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59" name="Rectangle 858"/>
              <p:cNvSpPr/>
              <p:nvPr/>
            </p:nvSpPr>
            <p:spPr bwMode="auto">
              <a:xfrm>
                <a:off x="9294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0" name="Rectangle 859"/>
              <p:cNvSpPr/>
              <p:nvPr userDrawn="1"/>
            </p:nvSpPr>
            <p:spPr bwMode="auto">
              <a:xfrm>
                <a:off x="9752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1" name="Rectangle 860"/>
              <p:cNvSpPr/>
              <p:nvPr userDrawn="1"/>
            </p:nvSpPr>
            <p:spPr bwMode="auto">
              <a:xfrm>
                <a:off x="10209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2" name="Rectangle 861"/>
              <p:cNvSpPr/>
              <p:nvPr userDrawn="1"/>
            </p:nvSpPr>
            <p:spPr bwMode="auto">
              <a:xfrm>
                <a:off x="10666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3" name="Rectangle 862"/>
              <p:cNvSpPr/>
              <p:nvPr userDrawn="1"/>
            </p:nvSpPr>
            <p:spPr bwMode="auto">
              <a:xfrm>
                <a:off x="11123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4" name="Rectangle 863"/>
              <p:cNvSpPr/>
              <p:nvPr userDrawn="1"/>
            </p:nvSpPr>
            <p:spPr bwMode="auto">
              <a:xfrm>
                <a:off x="11580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5" name="Rectangle 864"/>
              <p:cNvSpPr/>
              <p:nvPr userDrawn="1"/>
            </p:nvSpPr>
            <p:spPr bwMode="auto">
              <a:xfrm>
                <a:off x="12038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6" name="Rectangle 865"/>
              <p:cNvSpPr/>
              <p:nvPr/>
            </p:nvSpPr>
            <p:spPr bwMode="auto">
              <a:xfrm>
                <a:off x="-306388"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7" name="Rectangle 866"/>
              <p:cNvSpPr/>
              <p:nvPr userDrawn="1"/>
            </p:nvSpPr>
            <p:spPr bwMode="auto">
              <a:xfrm>
                <a:off x="150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8" name="Rectangle 867"/>
              <p:cNvSpPr/>
              <p:nvPr userDrawn="1"/>
            </p:nvSpPr>
            <p:spPr bwMode="auto">
              <a:xfrm>
                <a:off x="608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69" name="Rectangle 868"/>
              <p:cNvSpPr/>
              <p:nvPr userDrawn="1"/>
            </p:nvSpPr>
            <p:spPr bwMode="auto">
              <a:xfrm>
                <a:off x="1065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0" name="Rectangle 869"/>
              <p:cNvSpPr/>
              <p:nvPr userDrawn="1"/>
            </p:nvSpPr>
            <p:spPr bwMode="auto">
              <a:xfrm>
                <a:off x="1522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1" name="Rectangle 870"/>
              <p:cNvSpPr/>
              <p:nvPr userDrawn="1"/>
            </p:nvSpPr>
            <p:spPr bwMode="auto">
              <a:xfrm>
                <a:off x="1979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2" name="Rectangle 871"/>
              <p:cNvSpPr/>
              <p:nvPr userDrawn="1"/>
            </p:nvSpPr>
            <p:spPr bwMode="auto">
              <a:xfrm>
                <a:off x="2436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3" name="Rectangle 872"/>
              <p:cNvSpPr/>
              <p:nvPr/>
            </p:nvSpPr>
            <p:spPr bwMode="auto">
              <a:xfrm>
                <a:off x="2894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4" name="Rectangle 873"/>
              <p:cNvSpPr/>
              <p:nvPr userDrawn="1"/>
            </p:nvSpPr>
            <p:spPr bwMode="auto">
              <a:xfrm>
                <a:off x="3351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5" name="Rectangle 874"/>
              <p:cNvSpPr/>
              <p:nvPr userDrawn="1"/>
            </p:nvSpPr>
            <p:spPr bwMode="auto">
              <a:xfrm>
                <a:off x="3808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6" name="Rectangle 875"/>
              <p:cNvSpPr/>
              <p:nvPr userDrawn="1"/>
            </p:nvSpPr>
            <p:spPr bwMode="auto">
              <a:xfrm>
                <a:off x="4265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7" name="Rectangle 876"/>
              <p:cNvSpPr/>
              <p:nvPr userDrawn="1"/>
            </p:nvSpPr>
            <p:spPr bwMode="auto">
              <a:xfrm>
                <a:off x="4722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8" name="Rectangle 877"/>
              <p:cNvSpPr/>
              <p:nvPr userDrawn="1"/>
            </p:nvSpPr>
            <p:spPr bwMode="auto">
              <a:xfrm>
                <a:off x="5180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79" name="Rectangle 878"/>
              <p:cNvSpPr/>
              <p:nvPr userDrawn="1"/>
            </p:nvSpPr>
            <p:spPr bwMode="auto">
              <a:xfrm>
                <a:off x="5637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0" name="Rectangle 879"/>
              <p:cNvSpPr/>
              <p:nvPr/>
            </p:nvSpPr>
            <p:spPr bwMode="auto">
              <a:xfrm>
                <a:off x="6094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1" name="Rectangle 880"/>
              <p:cNvSpPr/>
              <p:nvPr userDrawn="1"/>
            </p:nvSpPr>
            <p:spPr bwMode="auto">
              <a:xfrm>
                <a:off x="6551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2" name="Rectangle 881"/>
              <p:cNvSpPr/>
              <p:nvPr userDrawn="1"/>
            </p:nvSpPr>
            <p:spPr bwMode="auto">
              <a:xfrm>
                <a:off x="7008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3" name="Rectangle 882"/>
              <p:cNvSpPr/>
              <p:nvPr userDrawn="1"/>
            </p:nvSpPr>
            <p:spPr bwMode="auto">
              <a:xfrm>
                <a:off x="7466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4" name="Rectangle 883"/>
              <p:cNvSpPr/>
              <p:nvPr userDrawn="1"/>
            </p:nvSpPr>
            <p:spPr bwMode="auto">
              <a:xfrm>
                <a:off x="7923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5" name="Rectangle 884"/>
              <p:cNvSpPr/>
              <p:nvPr userDrawn="1"/>
            </p:nvSpPr>
            <p:spPr bwMode="auto">
              <a:xfrm>
                <a:off x="8380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6" name="Rectangle 885"/>
              <p:cNvSpPr/>
              <p:nvPr userDrawn="1"/>
            </p:nvSpPr>
            <p:spPr bwMode="auto">
              <a:xfrm>
                <a:off x="8837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7" name="Rectangle 886"/>
              <p:cNvSpPr/>
              <p:nvPr/>
            </p:nvSpPr>
            <p:spPr bwMode="auto">
              <a:xfrm>
                <a:off x="9294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8" name="Rectangle 887"/>
              <p:cNvSpPr/>
              <p:nvPr userDrawn="1"/>
            </p:nvSpPr>
            <p:spPr bwMode="auto">
              <a:xfrm>
                <a:off x="9752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89" name="Rectangle 888"/>
              <p:cNvSpPr/>
              <p:nvPr userDrawn="1"/>
            </p:nvSpPr>
            <p:spPr bwMode="auto">
              <a:xfrm>
                <a:off x="10209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0" name="Rectangle 889"/>
              <p:cNvSpPr/>
              <p:nvPr userDrawn="1"/>
            </p:nvSpPr>
            <p:spPr bwMode="auto">
              <a:xfrm>
                <a:off x="10666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1" name="Rectangle 890"/>
              <p:cNvSpPr/>
              <p:nvPr userDrawn="1"/>
            </p:nvSpPr>
            <p:spPr bwMode="auto">
              <a:xfrm>
                <a:off x="11123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2" name="Rectangle 891"/>
              <p:cNvSpPr/>
              <p:nvPr userDrawn="1"/>
            </p:nvSpPr>
            <p:spPr bwMode="auto">
              <a:xfrm>
                <a:off x="11580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3" name="Rectangle 892"/>
              <p:cNvSpPr/>
              <p:nvPr userDrawn="1"/>
            </p:nvSpPr>
            <p:spPr bwMode="auto">
              <a:xfrm>
                <a:off x="12038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4" name="Rectangle 893"/>
              <p:cNvSpPr/>
              <p:nvPr/>
            </p:nvSpPr>
            <p:spPr bwMode="auto">
              <a:xfrm>
                <a:off x="-306388"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5" name="Rectangle 894"/>
              <p:cNvSpPr/>
              <p:nvPr userDrawn="1"/>
            </p:nvSpPr>
            <p:spPr bwMode="auto">
              <a:xfrm>
                <a:off x="150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6" name="Rectangle 895"/>
              <p:cNvSpPr/>
              <p:nvPr userDrawn="1"/>
            </p:nvSpPr>
            <p:spPr bwMode="auto">
              <a:xfrm>
                <a:off x="608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7" name="Rectangle 896"/>
              <p:cNvSpPr/>
              <p:nvPr userDrawn="1"/>
            </p:nvSpPr>
            <p:spPr bwMode="auto">
              <a:xfrm>
                <a:off x="1065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8" name="Rectangle 897"/>
              <p:cNvSpPr/>
              <p:nvPr userDrawn="1"/>
            </p:nvSpPr>
            <p:spPr bwMode="auto">
              <a:xfrm>
                <a:off x="1522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899" name="Rectangle 898"/>
              <p:cNvSpPr/>
              <p:nvPr userDrawn="1"/>
            </p:nvSpPr>
            <p:spPr bwMode="auto">
              <a:xfrm>
                <a:off x="1979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0" name="Rectangle 899"/>
              <p:cNvSpPr/>
              <p:nvPr userDrawn="1"/>
            </p:nvSpPr>
            <p:spPr bwMode="auto">
              <a:xfrm>
                <a:off x="2436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1" name="Rectangle 900"/>
              <p:cNvSpPr/>
              <p:nvPr/>
            </p:nvSpPr>
            <p:spPr bwMode="auto">
              <a:xfrm>
                <a:off x="2894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2" name="Rectangle 901"/>
              <p:cNvSpPr/>
              <p:nvPr userDrawn="1"/>
            </p:nvSpPr>
            <p:spPr bwMode="auto">
              <a:xfrm>
                <a:off x="3351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3" name="Rectangle 902"/>
              <p:cNvSpPr/>
              <p:nvPr userDrawn="1"/>
            </p:nvSpPr>
            <p:spPr bwMode="auto">
              <a:xfrm>
                <a:off x="3808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4" name="Rectangle 903"/>
              <p:cNvSpPr/>
              <p:nvPr userDrawn="1"/>
            </p:nvSpPr>
            <p:spPr bwMode="auto">
              <a:xfrm>
                <a:off x="4265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5" name="Rectangle 904"/>
              <p:cNvSpPr/>
              <p:nvPr userDrawn="1"/>
            </p:nvSpPr>
            <p:spPr bwMode="auto">
              <a:xfrm>
                <a:off x="4722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6" name="Rectangle 905"/>
              <p:cNvSpPr/>
              <p:nvPr userDrawn="1"/>
            </p:nvSpPr>
            <p:spPr bwMode="auto">
              <a:xfrm>
                <a:off x="5180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7" name="Rectangle 906"/>
              <p:cNvSpPr/>
              <p:nvPr userDrawn="1"/>
            </p:nvSpPr>
            <p:spPr bwMode="auto">
              <a:xfrm>
                <a:off x="5637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8" name="Rectangle 907"/>
              <p:cNvSpPr/>
              <p:nvPr/>
            </p:nvSpPr>
            <p:spPr bwMode="auto">
              <a:xfrm>
                <a:off x="6094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09" name="Rectangle 908"/>
              <p:cNvSpPr/>
              <p:nvPr userDrawn="1"/>
            </p:nvSpPr>
            <p:spPr bwMode="auto">
              <a:xfrm>
                <a:off x="6551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0" name="Rectangle 909"/>
              <p:cNvSpPr/>
              <p:nvPr userDrawn="1"/>
            </p:nvSpPr>
            <p:spPr bwMode="auto">
              <a:xfrm>
                <a:off x="7008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1" name="Rectangle 910"/>
              <p:cNvSpPr/>
              <p:nvPr userDrawn="1"/>
            </p:nvSpPr>
            <p:spPr bwMode="auto">
              <a:xfrm>
                <a:off x="7466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2" name="Rectangle 911"/>
              <p:cNvSpPr/>
              <p:nvPr userDrawn="1"/>
            </p:nvSpPr>
            <p:spPr bwMode="auto">
              <a:xfrm>
                <a:off x="7923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3" name="Rectangle 912"/>
              <p:cNvSpPr/>
              <p:nvPr userDrawn="1"/>
            </p:nvSpPr>
            <p:spPr bwMode="auto">
              <a:xfrm>
                <a:off x="8380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4" name="Rectangle 913"/>
              <p:cNvSpPr/>
              <p:nvPr userDrawn="1"/>
            </p:nvSpPr>
            <p:spPr bwMode="auto">
              <a:xfrm>
                <a:off x="8837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5" name="Rectangle 914"/>
              <p:cNvSpPr/>
              <p:nvPr/>
            </p:nvSpPr>
            <p:spPr bwMode="auto">
              <a:xfrm>
                <a:off x="9294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6" name="Rectangle 915"/>
              <p:cNvSpPr/>
              <p:nvPr userDrawn="1"/>
            </p:nvSpPr>
            <p:spPr bwMode="auto">
              <a:xfrm>
                <a:off x="9752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7" name="Rectangle 916"/>
              <p:cNvSpPr/>
              <p:nvPr userDrawn="1"/>
            </p:nvSpPr>
            <p:spPr bwMode="auto">
              <a:xfrm>
                <a:off x="10209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8" name="Rectangle 917"/>
              <p:cNvSpPr/>
              <p:nvPr userDrawn="1"/>
            </p:nvSpPr>
            <p:spPr bwMode="auto">
              <a:xfrm>
                <a:off x="10666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19" name="Rectangle 918"/>
              <p:cNvSpPr/>
              <p:nvPr userDrawn="1"/>
            </p:nvSpPr>
            <p:spPr bwMode="auto">
              <a:xfrm>
                <a:off x="11123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0" name="Rectangle 919"/>
              <p:cNvSpPr/>
              <p:nvPr userDrawn="1"/>
            </p:nvSpPr>
            <p:spPr bwMode="auto">
              <a:xfrm>
                <a:off x="11580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1" name="Rectangle 920"/>
              <p:cNvSpPr/>
              <p:nvPr userDrawn="1"/>
            </p:nvSpPr>
            <p:spPr bwMode="auto">
              <a:xfrm>
                <a:off x="12038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2" name="Rectangle 921"/>
              <p:cNvSpPr/>
              <p:nvPr/>
            </p:nvSpPr>
            <p:spPr bwMode="auto">
              <a:xfrm>
                <a:off x="-306388"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3" name="Rectangle 922"/>
              <p:cNvSpPr/>
              <p:nvPr userDrawn="1"/>
            </p:nvSpPr>
            <p:spPr bwMode="auto">
              <a:xfrm>
                <a:off x="150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4" name="Rectangle 923"/>
              <p:cNvSpPr/>
              <p:nvPr userDrawn="1"/>
            </p:nvSpPr>
            <p:spPr bwMode="auto">
              <a:xfrm>
                <a:off x="608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5" name="Rectangle 924"/>
              <p:cNvSpPr/>
              <p:nvPr userDrawn="1"/>
            </p:nvSpPr>
            <p:spPr bwMode="auto">
              <a:xfrm>
                <a:off x="1065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6" name="Rectangle 925"/>
              <p:cNvSpPr/>
              <p:nvPr userDrawn="1"/>
            </p:nvSpPr>
            <p:spPr bwMode="auto">
              <a:xfrm>
                <a:off x="1522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7" name="Rectangle 926"/>
              <p:cNvSpPr/>
              <p:nvPr userDrawn="1"/>
            </p:nvSpPr>
            <p:spPr bwMode="auto">
              <a:xfrm>
                <a:off x="1979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8" name="Rectangle 927"/>
              <p:cNvSpPr/>
              <p:nvPr userDrawn="1"/>
            </p:nvSpPr>
            <p:spPr bwMode="auto">
              <a:xfrm>
                <a:off x="2436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29" name="Rectangle 928"/>
              <p:cNvSpPr/>
              <p:nvPr/>
            </p:nvSpPr>
            <p:spPr bwMode="auto">
              <a:xfrm>
                <a:off x="2894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0" name="Rectangle 929"/>
              <p:cNvSpPr/>
              <p:nvPr userDrawn="1"/>
            </p:nvSpPr>
            <p:spPr bwMode="auto">
              <a:xfrm>
                <a:off x="3351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1" name="Rectangle 930"/>
              <p:cNvSpPr/>
              <p:nvPr userDrawn="1"/>
            </p:nvSpPr>
            <p:spPr bwMode="auto">
              <a:xfrm>
                <a:off x="3808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2" name="Rectangle 931"/>
              <p:cNvSpPr/>
              <p:nvPr userDrawn="1"/>
            </p:nvSpPr>
            <p:spPr bwMode="auto">
              <a:xfrm>
                <a:off x="4265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3" name="Rectangle 932"/>
              <p:cNvSpPr/>
              <p:nvPr userDrawn="1"/>
            </p:nvSpPr>
            <p:spPr bwMode="auto">
              <a:xfrm>
                <a:off x="4722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4" name="Rectangle 933"/>
              <p:cNvSpPr/>
              <p:nvPr userDrawn="1"/>
            </p:nvSpPr>
            <p:spPr bwMode="auto">
              <a:xfrm>
                <a:off x="5180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5" name="Rectangle 934"/>
              <p:cNvSpPr/>
              <p:nvPr userDrawn="1"/>
            </p:nvSpPr>
            <p:spPr bwMode="auto">
              <a:xfrm>
                <a:off x="5637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6" name="Rectangle 935"/>
              <p:cNvSpPr/>
              <p:nvPr/>
            </p:nvSpPr>
            <p:spPr bwMode="auto">
              <a:xfrm>
                <a:off x="6094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7" name="Rectangle 936"/>
              <p:cNvSpPr/>
              <p:nvPr userDrawn="1"/>
            </p:nvSpPr>
            <p:spPr bwMode="auto">
              <a:xfrm>
                <a:off x="6551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8" name="Rectangle 937"/>
              <p:cNvSpPr/>
              <p:nvPr userDrawn="1"/>
            </p:nvSpPr>
            <p:spPr bwMode="auto">
              <a:xfrm>
                <a:off x="7008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39" name="Rectangle 938"/>
              <p:cNvSpPr/>
              <p:nvPr userDrawn="1"/>
            </p:nvSpPr>
            <p:spPr bwMode="auto">
              <a:xfrm>
                <a:off x="7466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0" name="Rectangle 939"/>
              <p:cNvSpPr/>
              <p:nvPr userDrawn="1"/>
            </p:nvSpPr>
            <p:spPr bwMode="auto">
              <a:xfrm>
                <a:off x="7923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1" name="Rectangle 940"/>
              <p:cNvSpPr/>
              <p:nvPr userDrawn="1"/>
            </p:nvSpPr>
            <p:spPr bwMode="auto">
              <a:xfrm>
                <a:off x="8380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2" name="Rectangle 941"/>
              <p:cNvSpPr/>
              <p:nvPr userDrawn="1"/>
            </p:nvSpPr>
            <p:spPr bwMode="auto">
              <a:xfrm>
                <a:off x="8837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3" name="Rectangle 942"/>
              <p:cNvSpPr/>
              <p:nvPr/>
            </p:nvSpPr>
            <p:spPr bwMode="auto">
              <a:xfrm>
                <a:off x="9294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4" name="Rectangle 943"/>
              <p:cNvSpPr/>
              <p:nvPr userDrawn="1"/>
            </p:nvSpPr>
            <p:spPr bwMode="auto">
              <a:xfrm>
                <a:off x="9752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5" name="Rectangle 944"/>
              <p:cNvSpPr/>
              <p:nvPr userDrawn="1"/>
            </p:nvSpPr>
            <p:spPr bwMode="auto">
              <a:xfrm>
                <a:off x="10209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6" name="Rectangle 945"/>
              <p:cNvSpPr/>
              <p:nvPr userDrawn="1"/>
            </p:nvSpPr>
            <p:spPr bwMode="auto">
              <a:xfrm>
                <a:off x="10666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7" name="Rectangle 946"/>
              <p:cNvSpPr/>
              <p:nvPr userDrawn="1"/>
            </p:nvSpPr>
            <p:spPr bwMode="auto">
              <a:xfrm>
                <a:off x="11123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8" name="Rectangle 947"/>
              <p:cNvSpPr/>
              <p:nvPr userDrawn="1"/>
            </p:nvSpPr>
            <p:spPr bwMode="auto">
              <a:xfrm>
                <a:off x="11580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49" name="Rectangle 948"/>
              <p:cNvSpPr/>
              <p:nvPr userDrawn="1"/>
            </p:nvSpPr>
            <p:spPr bwMode="auto">
              <a:xfrm>
                <a:off x="12038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0" name="Rectangle 949"/>
              <p:cNvSpPr/>
              <p:nvPr/>
            </p:nvSpPr>
            <p:spPr bwMode="auto">
              <a:xfrm>
                <a:off x="-306388"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1" name="Rectangle 950"/>
              <p:cNvSpPr/>
              <p:nvPr userDrawn="1"/>
            </p:nvSpPr>
            <p:spPr bwMode="auto">
              <a:xfrm>
                <a:off x="150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2" name="Rectangle 951"/>
              <p:cNvSpPr/>
              <p:nvPr userDrawn="1"/>
            </p:nvSpPr>
            <p:spPr bwMode="auto">
              <a:xfrm>
                <a:off x="608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3" name="Rectangle 952"/>
              <p:cNvSpPr/>
              <p:nvPr userDrawn="1"/>
            </p:nvSpPr>
            <p:spPr bwMode="auto">
              <a:xfrm>
                <a:off x="1065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4" name="Rectangle 953"/>
              <p:cNvSpPr/>
              <p:nvPr userDrawn="1"/>
            </p:nvSpPr>
            <p:spPr bwMode="auto">
              <a:xfrm>
                <a:off x="1522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5" name="Rectangle 954"/>
              <p:cNvSpPr/>
              <p:nvPr userDrawn="1"/>
            </p:nvSpPr>
            <p:spPr bwMode="auto">
              <a:xfrm>
                <a:off x="1979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6" name="Rectangle 955"/>
              <p:cNvSpPr/>
              <p:nvPr userDrawn="1"/>
            </p:nvSpPr>
            <p:spPr bwMode="auto">
              <a:xfrm>
                <a:off x="2436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7" name="Rectangle 956"/>
              <p:cNvSpPr/>
              <p:nvPr/>
            </p:nvSpPr>
            <p:spPr bwMode="auto">
              <a:xfrm>
                <a:off x="2894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8" name="Rectangle 957"/>
              <p:cNvSpPr/>
              <p:nvPr userDrawn="1"/>
            </p:nvSpPr>
            <p:spPr bwMode="auto">
              <a:xfrm>
                <a:off x="3351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59" name="Rectangle 958"/>
              <p:cNvSpPr/>
              <p:nvPr userDrawn="1"/>
            </p:nvSpPr>
            <p:spPr bwMode="auto">
              <a:xfrm>
                <a:off x="3808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0" name="Rectangle 959"/>
              <p:cNvSpPr/>
              <p:nvPr userDrawn="1"/>
            </p:nvSpPr>
            <p:spPr bwMode="auto">
              <a:xfrm>
                <a:off x="4265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1" name="Rectangle 960"/>
              <p:cNvSpPr/>
              <p:nvPr userDrawn="1"/>
            </p:nvSpPr>
            <p:spPr bwMode="auto">
              <a:xfrm>
                <a:off x="4722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2" name="Rectangle 961"/>
              <p:cNvSpPr/>
              <p:nvPr userDrawn="1"/>
            </p:nvSpPr>
            <p:spPr bwMode="auto">
              <a:xfrm>
                <a:off x="5180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3" name="Rectangle 962"/>
              <p:cNvSpPr/>
              <p:nvPr userDrawn="1"/>
            </p:nvSpPr>
            <p:spPr bwMode="auto">
              <a:xfrm>
                <a:off x="5637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4" name="Rectangle 963"/>
              <p:cNvSpPr/>
              <p:nvPr/>
            </p:nvSpPr>
            <p:spPr bwMode="auto">
              <a:xfrm>
                <a:off x="6094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5" name="Rectangle 964"/>
              <p:cNvSpPr/>
              <p:nvPr userDrawn="1"/>
            </p:nvSpPr>
            <p:spPr bwMode="auto">
              <a:xfrm>
                <a:off x="6551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6" name="Rectangle 965"/>
              <p:cNvSpPr/>
              <p:nvPr userDrawn="1"/>
            </p:nvSpPr>
            <p:spPr bwMode="auto">
              <a:xfrm>
                <a:off x="7008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7" name="Rectangle 966"/>
              <p:cNvSpPr/>
              <p:nvPr userDrawn="1"/>
            </p:nvSpPr>
            <p:spPr bwMode="auto">
              <a:xfrm>
                <a:off x="7466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8" name="Rectangle 967"/>
              <p:cNvSpPr/>
              <p:nvPr userDrawn="1"/>
            </p:nvSpPr>
            <p:spPr bwMode="auto">
              <a:xfrm>
                <a:off x="7923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69" name="Rectangle 968"/>
              <p:cNvSpPr/>
              <p:nvPr userDrawn="1"/>
            </p:nvSpPr>
            <p:spPr bwMode="auto">
              <a:xfrm>
                <a:off x="8380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0" name="Rectangle 969"/>
              <p:cNvSpPr/>
              <p:nvPr userDrawn="1"/>
            </p:nvSpPr>
            <p:spPr bwMode="auto">
              <a:xfrm>
                <a:off x="8837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1" name="Rectangle 970"/>
              <p:cNvSpPr/>
              <p:nvPr/>
            </p:nvSpPr>
            <p:spPr bwMode="auto">
              <a:xfrm>
                <a:off x="9294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2" name="Rectangle 971"/>
              <p:cNvSpPr/>
              <p:nvPr userDrawn="1"/>
            </p:nvSpPr>
            <p:spPr bwMode="auto">
              <a:xfrm>
                <a:off x="9752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3" name="Rectangle 972"/>
              <p:cNvSpPr/>
              <p:nvPr userDrawn="1"/>
            </p:nvSpPr>
            <p:spPr bwMode="auto">
              <a:xfrm>
                <a:off x="10209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4" name="Rectangle 973"/>
              <p:cNvSpPr/>
              <p:nvPr userDrawn="1"/>
            </p:nvSpPr>
            <p:spPr bwMode="auto">
              <a:xfrm>
                <a:off x="10666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5" name="Rectangle 974"/>
              <p:cNvSpPr/>
              <p:nvPr userDrawn="1"/>
            </p:nvSpPr>
            <p:spPr bwMode="auto">
              <a:xfrm>
                <a:off x="11123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6" name="Rectangle 975"/>
              <p:cNvSpPr/>
              <p:nvPr userDrawn="1"/>
            </p:nvSpPr>
            <p:spPr bwMode="auto">
              <a:xfrm>
                <a:off x="11580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7" name="Rectangle 976"/>
              <p:cNvSpPr/>
              <p:nvPr userDrawn="1"/>
            </p:nvSpPr>
            <p:spPr bwMode="auto">
              <a:xfrm>
                <a:off x="12038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8" name="Rectangle 977"/>
              <p:cNvSpPr/>
              <p:nvPr/>
            </p:nvSpPr>
            <p:spPr bwMode="auto">
              <a:xfrm>
                <a:off x="-306388"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79" name="Rectangle 978"/>
              <p:cNvSpPr/>
              <p:nvPr userDrawn="1"/>
            </p:nvSpPr>
            <p:spPr bwMode="auto">
              <a:xfrm>
                <a:off x="150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0" name="Rectangle 979"/>
              <p:cNvSpPr/>
              <p:nvPr userDrawn="1"/>
            </p:nvSpPr>
            <p:spPr bwMode="auto">
              <a:xfrm>
                <a:off x="608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1" name="Rectangle 980"/>
              <p:cNvSpPr/>
              <p:nvPr userDrawn="1"/>
            </p:nvSpPr>
            <p:spPr bwMode="auto">
              <a:xfrm>
                <a:off x="1065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2" name="Rectangle 981"/>
              <p:cNvSpPr/>
              <p:nvPr userDrawn="1"/>
            </p:nvSpPr>
            <p:spPr bwMode="auto">
              <a:xfrm>
                <a:off x="1522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3" name="Rectangle 982"/>
              <p:cNvSpPr/>
              <p:nvPr userDrawn="1"/>
            </p:nvSpPr>
            <p:spPr bwMode="auto">
              <a:xfrm>
                <a:off x="1979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4" name="Rectangle 983"/>
              <p:cNvSpPr/>
              <p:nvPr userDrawn="1"/>
            </p:nvSpPr>
            <p:spPr bwMode="auto">
              <a:xfrm>
                <a:off x="2436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5" name="Rectangle 984"/>
              <p:cNvSpPr/>
              <p:nvPr/>
            </p:nvSpPr>
            <p:spPr bwMode="auto">
              <a:xfrm>
                <a:off x="2894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6" name="Rectangle 985"/>
              <p:cNvSpPr/>
              <p:nvPr userDrawn="1"/>
            </p:nvSpPr>
            <p:spPr bwMode="auto">
              <a:xfrm>
                <a:off x="3351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7" name="Rectangle 986"/>
              <p:cNvSpPr/>
              <p:nvPr userDrawn="1"/>
            </p:nvSpPr>
            <p:spPr bwMode="auto">
              <a:xfrm>
                <a:off x="3808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8" name="Rectangle 987"/>
              <p:cNvSpPr/>
              <p:nvPr userDrawn="1"/>
            </p:nvSpPr>
            <p:spPr bwMode="auto">
              <a:xfrm>
                <a:off x="4265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89" name="Rectangle 988"/>
              <p:cNvSpPr/>
              <p:nvPr userDrawn="1"/>
            </p:nvSpPr>
            <p:spPr bwMode="auto">
              <a:xfrm>
                <a:off x="4722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0" name="Rectangle 989"/>
              <p:cNvSpPr/>
              <p:nvPr userDrawn="1"/>
            </p:nvSpPr>
            <p:spPr bwMode="auto">
              <a:xfrm>
                <a:off x="5180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1" name="Rectangle 990"/>
              <p:cNvSpPr/>
              <p:nvPr userDrawn="1"/>
            </p:nvSpPr>
            <p:spPr bwMode="auto">
              <a:xfrm>
                <a:off x="5637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2" name="Rectangle 991"/>
              <p:cNvSpPr/>
              <p:nvPr/>
            </p:nvSpPr>
            <p:spPr bwMode="auto">
              <a:xfrm>
                <a:off x="6094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3" name="Rectangle 992"/>
              <p:cNvSpPr/>
              <p:nvPr userDrawn="1"/>
            </p:nvSpPr>
            <p:spPr bwMode="auto">
              <a:xfrm>
                <a:off x="6551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4" name="Rectangle 993"/>
              <p:cNvSpPr/>
              <p:nvPr userDrawn="1"/>
            </p:nvSpPr>
            <p:spPr bwMode="auto">
              <a:xfrm>
                <a:off x="7008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5" name="Rectangle 994"/>
              <p:cNvSpPr/>
              <p:nvPr userDrawn="1"/>
            </p:nvSpPr>
            <p:spPr bwMode="auto">
              <a:xfrm>
                <a:off x="7466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6" name="Rectangle 995"/>
              <p:cNvSpPr/>
              <p:nvPr userDrawn="1"/>
            </p:nvSpPr>
            <p:spPr bwMode="auto">
              <a:xfrm>
                <a:off x="7923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7" name="Rectangle 996"/>
              <p:cNvSpPr/>
              <p:nvPr userDrawn="1"/>
            </p:nvSpPr>
            <p:spPr bwMode="auto">
              <a:xfrm>
                <a:off x="8380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8" name="Rectangle 997"/>
              <p:cNvSpPr/>
              <p:nvPr userDrawn="1"/>
            </p:nvSpPr>
            <p:spPr bwMode="auto">
              <a:xfrm>
                <a:off x="8837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999" name="Rectangle 998"/>
              <p:cNvSpPr/>
              <p:nvPr/>
            </p:nvSpPr>
            <p:spPr bwMode="auto">
              <a:xfrm>
                <a:off x="9294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0" name="Rectangle 999"/>
              <p:cNvSpPr/>
              <p:nvPr userDrawn="1"/>
            </p:nvSpPr>
            <p:spPr bwMode="auto">
              <a:xfrm>
                <a:off x="9752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1" name="Rectangle 1000"/>
              <p:cNvSpPr/>
              <p:nvPr userDrawn="1"/>
            </p:nvSpPr>
            <p:spPr bwMode="auto">
              <a:xfrm>
                <a:off x="10209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2" name="Rectangle 1001"/>
              <p:cNvSpPr/>
              <p:nvPr userDrawn="1"/>
            </p:nvSpPr>
            <p:spPr bwMode="auto">
              <a:xfrm>
                <a:off x="10666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3" name="Rectangle 1002"/>
              <p:cNvSpPr/>
              <p:nvPr userDrawn="1"/>
            </p:nvSpPr>
            <p:spPr bwMode="auto">
              <a:xfrm>
                <a:off x="11123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4" name="Rectangle 1003"/>
              <p:cNvSpPr/>
              <p:nvPr userDrawn="1"/>
            </p:nvSpPr>
            <p:spPr bwMode="auto">
              <a:xfrm>
                <a:off x="11580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5" name="Rectangle 1004"/>
              <p:cNvSpPr/>
              <p:nvPr userDrawn="1"/>
            </p:nvSpPr>
            <p:spPr bwMode="auto">
              <a:xfrm>
                <a:off x="12038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6" name="Rectangle 1005"/>
              <p:cNvSpPr/>
              <p:nvPr/>
            </p:nvSpPr>
            <p:spPr bwMode="auto">
              <a:xfrm>
                <a:off x="-306388"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7" name="Rectangle 1006"/>
              <p:cNvSpPr/>
              <p:nvPr userDrawn="1"/>
            </p:nvSpPr>
            <p:spPr bwMode="auto">
              <a:xfrm>
                <a:off x="150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8" name="Rectangle 1007"/>
              <p:cNvSpPr/>
              <p:nvPr userDrawn="1"/>
            </p:nvSpPr>
            <p:spPr bwMode="auto">
              <a:xfrm>
                <a:off x="608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09" name="Rectangle 1008"/>
              <p:cNvSpPr/>
              <p:nvPr userDrawn="1"/>
            </p:nvSpPr>
            <p:spPr bwMode="auto">
              <a:xfrm>
                <a:off x="1065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0" name="Rectangle 1009"/>
              <p:cNvSpPr/>
              <p:nvPr userDrawn="1"/>
            </p:nvSpPr>
            <p:spPr bwMode="auto">
              <a:xfrm>
                <a:off x="1522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1" name="Rectangle 1010"/>
              <p:cNvSpPr/>
              <p:nvPr userDrawn="1"/>
            </p:nvSpPr>
            <p:spPr bwMode="auto">
              <a:xfrm>
                <a:off x="1979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2" name="Rectangle 1011"/>
              <p:cNvSpPr/>
              <p:nvPr userDrawn="1"/>
            </p:nvSpPr>
            <p:spPr bwMode="auto">
              <a:xfrm>
                <a:off x="2436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3" name="Rectangle 1012"/>
              <p:cNvSpPr/>
              <p:nvPr/>
            </p:nvSpPr>
            <p:spPr bwMode="auto">
              <a:xfrm>
                <a:off x="2894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4" name="Rectangle 1013"/>
              <p:cNvSpPr/>
              <p:nvPr userDrawn="1"/>
            </p:nvSpPr>
            <p:spPr bwMode="auto">
              <a:xfrm>
                <a:off x="3351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5" name="Rectangle 1014"/>
              <p:cNvSpPr/>
              <p:nvPr userDrawn="1"/>
            </p:nvSpPr>
            <p:spPr bwMode="auto">
              <a:xfrm>
                <a:off x="3808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6" name="Rectangle 1015"/>
              <p:cNvSpPr/>
              <p:nvPr userDrawn="1"/>
            </p:nvSpPr>
            <p:spPr bwMode="auto">
              <a:xfrm>
                <a:off x="4265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7" name="Rectangle 1016"/>
              <p:cNvSpPr/>
              <p:nvPr userDrawn="1"/>
            </p:nvSpPr>
            <p:spPr bwMode="auto">
              <a:xfrm>
                <a:off x="4722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8" name="Rectangle 1017"/>
              <p:cNvSpPr/>
              <p:nvPr userDrawn="1"/>
            </p:nvSpPr>
            <p:spPr bwMode="auto">
              <a:xfrm>
                <a:off x="5180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19" name="Rectangle 1018"/>
              <p:cNvSpPr/>
              <p:nvPr userDrawn="1"/>
            </p:nvSpPr>
            <p:spPr bwMode="auto">
              <a:xfrm>
                <a:off x="5637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0" name="Rectangle 1019"/>
              <p:cNvSpPr/>
              <p:nvPr/>
            </p:nvSpPr>
            <p:spPr bwMode="auto">
              <a:xfrm>
                <a:off x="6094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1" name="Rectangle 1020"/>
              <p:cNvSpPr/>
              <p:nvPr userDrawn="1"/>
            </p:nvSpPr>
            <p:spPr bwMode="auto">
              <a:xfrm>
                <a:off x="6551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2" name="Rectangle 1021"/>
              <p:cNvSpPr/>
              <p:nvPr userDrawn="1"/>
            </p:nvSpPr>
            <p:spPr bwMode="auto">
              <a:xfrm>
                <a:off x="7008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3" name="Rectangle 1022"/>
              <p:cNvSpPr/>
              <p:nvPr userDrawn="1"/>
            </p:nvSpPr>
            <p:spPr bwMode="auto">
              <a:xfrm>
                <a:off x="7466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4" name="Rectangle 1023"/>
              <p:cNvSpPr/>
              <p:nvPr userDrawn="1"/>
            </p:nvSpPr>
            <p:spPr bwMode="auto">
              <a:xfrm>
                <a:off x="7923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5" name="Rectangle 1024"/>
              <p:cNvSpPr/>
              <p:nvPr userDrawn="1"/>
            </p:nvSpPr>
            <p:spPr bwMode="auto">
              <a:xfrm>
                <a:off x="8380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6" name="Rectangle 1025"/>
              <p:cNvSpPr/>
              <p:nvPr userDrawn="1"/>
            </p:nvSpPr>
            <p:spPr bwMode="auto">
              <a:xfrm>
                <a:off x="8837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7" name="Rectangle 1026"/>
              <p:cNvSpPr/>
              <p:nvPr/>
            </p:nvSpPr>
            <p:spPr bwMode="auto">
              <a:xfrm>
                <a:off x="9294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8" name="Rectangle 1027"/>
              <p:cNvSpPr/>
              <p:nvPr userDrawn="1"/>
            </p:nvSpPr>
            <p:spPr bwMode="auto">
              <a:xfrm>
                <a:off x="9752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29" name="Rectangle 1028"/>
              <p:cNvSpPr/>
              <p:nvPr userDrawn="1"/>
            </p:nvSpPr>
            <p:spPr bwMode="auto">
              <a:xfrm>
                <a:off x="10209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0" name="Rectangle 1029"/>
              <p:cNvSpPr/>
              <p:nvPr userDrawn="1"/>
            </p:nvSpPr>
            <p:spPr bwMode="auto">
              <a:xfrm>
                <a:off x="10666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1" name="Rectangle 1030"/>
              <p:cNvSpPr/>
              <p:nvPr userDrawn="1"/>
            </p:nvSpPr>
            <p:spPr bwMode="auto">
              <a:xfrm>
                <a:off x="11123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2" name="Rectangle 1031"/>
              <p:cNvSpPr/>
              <p:nvPr userDrawn="1"/>
            </p:nvSpPr>
            <p:spPr bwMode="auto">
              <a:xfrm>
                <a:off x="11580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3" name="Rectangle 1032"/>
              <p:cNvSpPr/>
              <p:nvPr userDrawn="1"/>
            </p:nvSpPr>
            <p:spPr bwMode="auto">
              <a:xfrm>
                <a:off x="12038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4" name="Rectangle 1033"/>
              <p:cNvSpPr/>
              <p:nvPr/>
            </p:nvSpPr>
            <p:spPr bwMode="auto">
              <a:xfrm>
                <a:off x="-306388"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5" name="Rectangle 1034"/>
              <p:cNvSpPr/>
              <p:nvPr userDrawn="1"/>
            </p:nvSpPr>
            <p:spPr bwMode="auto">
              <a:xfrm>
                <a:off x="150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6" name="Rectangle 1035"/>
              <p:cNvSpPr/>
              <p:nvPr userDrawn="1"/>
            </p:nvSpPr>
            <p:spPr bwMode="auto">
              <a:xfrm>
                <a:off x="608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7" name="Rectangle 1036"/>
              <p:cNvSpPr/>
              <p:nvPr userDrawn="1"/>
            </p:nvSpPr>
            <p:spPr bwMode="auto">
              <a:xfrm>
                <a:off x="1065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8" name="Rectangle 1037"/>
              <p:cNvSpPr/>
              <p:nvPr userDrawn="1"/>
            </p:nvSpPr>
            <p:spPr bwMode="auto">
              <a:xfrm>
                <a:off x="1522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39" name="Rectangle 1038"/>
              <p:cNvSpPr/>
              <p:nvPr userDrawn="1"/>
            </p:nvSpPr>
            <p:spPr bwMode="auto">
              <a:xfrm>
                <a:off x="1979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0" name="Rectangle 1039"/>
              <p:cNvSpPr/>
              <p:nvPr userDrawn="1"/>
            </p:nvSpPr>
            <p:spPr bwMode="auto">
              <a:xfrm>
                <a:off x="2436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1" name="Rectangle 1040"/>
              <p:cNvSpPr/>
              <p:nvPr/>
            </p:nvSpPr>
            <p:spPr bwMode="auto">
              <a:xfrm>
                <a:off x="2894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2" name="Rectangle 1041"/>
              <p:cNvSpPr/>
              <p:nvPr userDrawn="1"/>
            </p:nvSpPr>
            <p:spPr bwMode="auto">
              <a:xfrm>
                <a:off x="3351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3" name="Rectangle 1042"/>
              <p:cNvSpPr/>
              <p:nvPr userDrawn="1"/>
            </p:nvSpPr>
            <p:spPr bwMode="auto">
              <a:xfrm>
                <a:off x="3808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4" name="Rectangle 1043"/>
              <p:cNvSpPr/>
              <p:nvPr userDrawn="1"/>
            </p:nvSpPr>
            <p:spPr bwMode="auto">
              <a:xfrm>
                <a:off x="4265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5" name="Rectangle 1044"/>
              <p:cNvSpPr/>
              <p:nvPr userDrawn="1"/>
            </p:nvSpPr>
            <p:spPr bwMode="auto">
              <a:xfrm>
                <a:off x="4722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6" name="Rectangle 1045"/>
              <p:cNvSpPr/>
              <p:nvPr userDrawn="1"/>
            </p:nvSpPr>
            <p:spPr bwMode="auto">
              <a:xfrm>
                <a:off x="5180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7" name="Rectangle 1046"/>
              <p:cNvSpPr/>
              <p:nvPr userDrawn="1"/>
            </p:nvSpPr>
            <p:spPr bwMode="auto">
              <a:xfrm>
                <a:off x="5637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8" name="Rectangle 1047"/>
              <p:cNvSpPr/>
              <p:nvPr/>
            </p:nvSpPr>
            <p:spPr bwMode="auto">
              <a:xfrm>
                <a:off x="6094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49" name="Rectangle 1048"/>
              <p:cNvSpPr/>
              <p:nvPr userDrawn="1"/>
            </p:nvSpPr>
            <p:spPr bwMode="auto">
              <a:xfrm>
                <a:off x="6551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0" name="Rectangle 1049"/>
              <p:cNvSpPr/>
              <p:nvPr userDrawn="1"/>
            </p:nvSpPr>
            <p:spPr bwMode="auto">
              <a:xfrm>
                <a:off x="7008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1" name="Rectangle 1050"/>
              <p:cNvSpPr/>
              <p:nvPr userDrawn="1"/>
            </p:nvSpPr>
            <p:spPr bwMode="auto">
              <a:xfrm>
                <a:off x="7466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2" name="Rectangle 1051"/>
              <p:cNvSpPr/>
              <p:nvPr userDrawn="1"/>
            </p:nvSpPr>
            <p:spPr bwMode="auto">
              <a:xfrm>
                <a:off x="7923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3" name="Rectangle 1052"/>
              <p:cNvSpPr/>
              <p:nvPr userDrawn="1"/>
            </p:nvSpPr>
            <p:spPr bwMode="auto">
              <a:xfrm>
                <a:off x="8380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4" name="Rectangle 1053"/>
              <p:cNvSpPr/>
              <p:nvPr userDrawn="1"/>
            </p:nvSpPr>
            <p:spPr bwMode="auto">
              <a:xfrm>
                <a:off x="8837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5" name="Rectangle 1054"/>
              <p:cNvSpPr/>
              <p:nvPr/>
            </p:nvSpPr>
            <p:spPr bwMode="auto">
              <a:xfrm>
                <a:off x="9294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6" name="Rectangle 1055"/>
              <p:cNvSpPr/>
              <p:nvPr userDrawn="1"/>
            </p:nvSpPr>
            <p:spPr bwMode="auto">
              <a:xfrm>
                <a:off x="9752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7" name="Rectangle 1056"/>
              <p:cNvSpPr/>
              <p:nvPr userDrawn="1"/>
            </p:nvSpPr>
            <p:spPr bwMode="auto">
              <a:xfrm>
                <a:off x="10209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8" name="Rectangle 1057"/>
              <p:cNvSpPr/>
              <p:nvPr userDrawn="1"/>
            </p:nvSpPr>
            <p:spPr bwMode="auto">
              <a:xfrm>
                <a:off x="10666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59" name="Rectangle 1058"/>
              <p:cNvSpPr/>
              <p:nvPr userDrawn="1"/>
            </p:nvSpPr>
            <p:spPr bwMode="auto">
              <a:xfrm>
                <a:off x="11123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0" name="Rectangle 1059"/>
              <p:cNvSpPr/>
              <p:nvPr userDrawn="1"/>
            </p:nvSpPr>
            <p:spPr bwMode="auto">
              <a:xfrm>
                <a:off x="11580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1" name="Rectangle 1060"/>
              <p:cNvSpPr/>
              <p:nvPr userDrawn="1"/>
            </p:nvSpPr>
            <p:spPr bwMode="auto">
              <a:xfrm>
                <a:off x="12038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2" name="Rectangle 1061"/>
              <p:cNvSpPr/>
              <p:nvPr/>
            </p:nvSpPr>
            <p:spPr bwMode="auto">
              <a:xfrm>
                <a:off x="-306388"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3" name="Rectangle 1062"/>
              <p:cNvSpPr/>
              <p:nvPr userDrawn="1"/>
            </p:nvSpPr>
            <p:spPr bwMode="auto">
              <a:xfrm>
                <a:off x="150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4" name="Rectangle 1063"/>
              <p:cNvSpPr/>
              <p:nvPr userDrawn="1"/>
            </p:nvSpPr>
            <p:spPr bwMode="auto">
              <a:xfrm>
                <a:off x="608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5" name="Rectangle 1064"/>
              <p:cNvSpPr/>
              <p:nvPr userDrawn="1"/>
            </p:nvSpPr>
            <p:spPr bwMode="auto">
              <a:xfrm>
                <a:off x="1065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6" name="Rectangle 1065"/>
              <p:cNvSpPr/>
              <p:nvPr userDrawn="1"/>
            </p:nvSpPr>
            <p:spPr bwMode="auto">
              <a:xfrm>
                <a:off x="1522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7" name="Rectangle 1066"/>
              <p:cNvSpPr/>
              <p:nvPr userDrawn="1"/>
            </p:nvSpPr>
            <p:spPr bwMode="auto">
              <a:xfrm>
                <a:off x="1979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8" name="Rectangle 1067"/>
              <p:cNvSpPr/>
              <p:nvPr userDrawn="1"/>
            </p:nvSpPr>
            <p:spPr bwMode="auto">
              <a:xfrm>
                <a:off x="2436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69" name="Rectangle 1068"/>
              <p:cNvSpPr/>
              <p:nvPr/>
            </p:nvSpPr>
            <p:spPr bwMode="auto">
              <a:xfrm>
                <a:off x="2894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0" name="Rectangle 1069"/>
              <p:cNvSpPr/>
              <p:nvPr userDrawn="1"/>
            </p:nvSpPr>
            <p:spPr bwMode="auto">
              <a:xfrm>
                <a:off x="3351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1" name="Rectangle 1070"/>
              <p:cNvSpPr/>
              <p:nvPr userDrawn="1"/>
            </p:nvSpPr>
            <p:spPr bwMode="auto">
              <a:xfrm>
                <a:off x="3808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2" name="Rectangle 1071"/>
              <p:cNvSpPr/>
              <p:nvPr userDrawn="1"/>
            </p:nvSpPr>
            <p:spPr bwMode="auto">
              <a:xfrm>
                <a:off x="4265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3" name="Rectangle 1072"/>
              <p:cNvSpPr/>
              <p:nvPr userDrawn="1"/>
            </p:nvSpPr>
            <p:spPr bwMode="auto">
              <a:xfrm>
                <a:off x="4722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4" name="Rectangle 1073"/>
              <p:cNvSpPr/>
              <p:nvPr userDrawn="1"/>
            </p:nvSpPr>
            <p:spPr bwMode="auto">
              <a:xfrm>
                <a:off x="5180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5" name="Rectangle 1074"/>
              <p:cNvSpPr/>
              <p:nvPr userDrawn="1"/>
            </p:nvSpPr>
            <p:spPr bwMode="auto">
              <a:xfrm>
                <a:off x="5637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6" name="Rectangle 1075"/>
              <p:cNvSpPr/>
              <p:nvPr/>
            </p:nvSpPr>
            <p:spPr bwMode="auto">
              <a:xfrm>
                <a:off x="6094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7" name="Rectangle 1076"/>
              <p:cNvSpPr/>
              <p:nvPr userDrawn="1"/>
            </p:nvSpPr>
            <p:spPr bwMode="auto">
              <a:xfrm>
                <a:off x="6551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8" name="Rectangle 1077"/>
              <p:cNvSpPr/>
              <p:nvPr userDrawn="1"/>
            </p:nvSpPr>
            <p:spPr bwMode="auto">
              <a:xfrm>
                <a:off x="7008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79" name="Rectangle 1078"/>
              <p:cNvSpPr/>
              <p:nvPr userDrawn="1"/>
            </p:nvSpPr>
            <p:spPr bwMode="auto">
              <a:xfrm>
                <a:off x="7466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0" name="Rectangle 1079"/>
              <p:cNvSpPr/>
              <p:nvPr userDrawn="1"/>
            </p:nvSpPr>
            <p:spPr bwMode="auto">
              <a:xfrm>
                <a:off x="7923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1" name="Rectangle 1080"/>
              <p:cNvSpPr/>
              <p:nvPr userDrawn="1"/>
            </p:nvSpPr>
            <p:spPr bwMode="auto">
              <a:xfrm>
                <a:off x="8380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2" name="Rectangle 1081"/>
              <p:cNvSpPr/>
              <p:nvPr userDrawn="1"/>
            </p:nvSpPr>
            <p:spPr bwMode="auto">
              <a:xfrm>
                <a:off x="8837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3" name="Rectangle 1082"/>
              <p:cNvSpPr/>
              <p:nvPr/>
            </p:nvSpPr>
            <p:spPr bwMode="auto">
              <a:xfrm>
                <a:off x="9294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4" name="Rectangle 1083"/>
              <p:cNvSpPr/>
              <p:nvPr userDrawn="1"/>
            </p:nvSpPr>
            <p:spPr bwMode="auto">
              <a:xfrm>
                <a:off x="9752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5" name="Rectangle 1084"/>
              <p:cNvSpPr/>
              <p:nvPr userDrawn="1"/>
            </p:nvSpPr>
            <p:spPr bwMode="auto">
              <a:xfrm>
                <a:off x="10209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6" name="Rectangle 1085"/>
              <p:cNvSpPr/>
              <p:nvPr userDrawn="1"/>
            </p:nvSpPr>
            <p:spPr bwMode="auto">
              <a:xfrm>
                <a:off x="10666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7" name="Rectangle 1086"/>
              <p:cNvSpPr/>
              <p:nvPr userDrawn="1"/>
            </p:nvSpPr>
            <p:spPr bwMode="auto">
              <a:xfrm>
                <a:off x="11123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8" name="Rectangle 1087"/>
              <p:cNvSpPr/>
              <p:nvPr userDrawn="1"/>
            </p:nvSpPr>
            <p:spPr bwMode="auto">
              <a:xfrm>
                <a:off x="11580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sp>
            <p:nvSpPr>
              <p:cNvPr id="1089" name="Rectangle 1088"/>
              <p:cNvSpPr/>
              <p:nvPr userDrawn="1"/>
            </p:nvSpPr>
            <p:spPr bwMode="auto">
              <a:xfrm>
                <a:off x="12038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itchFamily="34" charset="0"/>
                  <a:ea typeface="+mn-ea"/>
                  <a:cs typeface="+mn-cs"/>
                </a:endParaRPr>
              </a:p>
            </p:txBody>
          </p:sp>
        </p:grpSp>
        <p:grpSp>
          <p:nvGrpSpPr>
            <p:cNvPr id="1114" name="grid lines - 1&quot; - horizontal"/>
            <p:cNvGrpSpPr/>
            <p:nvPr userDrawn="1"/>
          </p:nvGrpSpPr>
          <p:grpSpPr>
            <a:xfrm>
              <a:off x="-304396" y="-228600"/>
              <a:ext cx="12801600" cy="7315200"/>
              <a:chOff x="-304396" y="-228600"/>
              <a:chExt cx="12801600" cy="7315200"/>
            </a:xfrm>
          </p:grpSpPr>
          <p:cxnSp>
            <p:nvCxnSpPr>
              <p:cNvPr id="1105" name="Straight Connector 1104"/>
              <p:cNvCxnSpPr/>
              <p:nvPr userDrawn="1"/>
            </p:nvCxnSpPr>
            <p:spPr>
              <a:xfrm rot="16200000" flipV="1">
                <a:off x="6096404" y="-2971800"/>
                <a:ext cx="0" cy="12801600"/>
              </a:xfrm>
              <a:prstGeom prst="line">
                <a:avLst/>
              </a:prstGeom>
              <a:ln>
                <a:solidFill>
                  <a:srgbClr val="292929">
                    <a:alpha val="59000"/>
                  </a:srgbClr>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p:cNvCxnSpPr/>
              <p:nvPr userDrawn="1"/>
            </p:nvCxnSpPr>
            <p:spPr>
              <a:xfrm rot="16200000" flipV="1">
                <a:off x="6096404" y="-20574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p:cNvCxnSpPr/>
              <p:nvPr userDrawn="1"/>
            </p:nvCxnSpPr>
            <p:spPr>
              <a:xfrm rot="16200000" flipV="1">
                <a:off x="6096404" y="-11430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p:cNvCxnSpPr/>
              <p:nvPr userDrawn="1"/>
            </p:nvCxnSpPr>
            <p:spPr>
              <a:xfrm rot="16200000" flipV="1">
                <a:off x="6096404" y="-2286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p:cNvCxnSpPr/>
              <p:nvPr userDrawn="1"/>
            </p:nvCxnSpPr>
            <p:spPr>
              <a:xfrm rot="16200000" flipV="1">
                <a:off x="6096404" y="6858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p:cNvCxnSpPr/>
              <p:nvPr userDrawn="1"/>
            </p:nvCxnSpPr>
            <p:spPr>
              <a:xfrm rot="16200000" flipV="1">
                <a:off x="6096404" y="-38862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p:cNvCxnSpPr/>
              <p:nvPr userDrawn="1"/>
            </p:nvCxnSpPr>
            <p:spPr>
              <a:xfrm rot="16200000" flipV="1">
                <a:off x="6096404" y="-48006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userDrawn="1"/>
            </p:nvCxnSpPr>
            <p:spPr>
              <a:xfrm rot="16200000" flipV="1">
                <a:off x="6096404" y="-57150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p:cNvCxnSpPr/>
              <p:nvPr userDrawn="1"/>
            </p:nvCxnSpPr>
            <p:spPr>
              <a:xfrm rot="16200000" flipV="1">
                <a:off x="6096404" y="-66294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1117" name="grid lines - 1&quot; - vertical"/>
            <p:cNvGrpSpPr/>
            <p:nvPr userDrawn="1"/>
          </p:nvGrpSpPr>
          <p:grpSpPr>
            <a:xfrm>
              <a:off x="-304396" y="-228600"/>
              <a:ext cx="12799608" cy="7315200"/>
              <a:chOff x="-304396" y="-228600"/>
              <a:chExt cx="12799608" cy="7315200"/>
            </a:xfrm>
          </p:grpSpPr>
          <p:cxnSp>
            <p:nvCxnSpPr>
              <p:cNvPr id="1091" name="Straight Connector 1090"/>
              <p:cNvCxnSpPr/>
              <p:nvPr userDrawn="1"/>
            </p:nvCxnSpPr>
            <p:spPr>
              <a:xfrm>
                <a:off x="6096404" y="-228600"/>
                <a:ext cx="0" cy="7315200"/>
              </a:xfrm>
              <a:prstGeom prst="line">
                <a:avLst/>
              </a:prstGeom>
              <a:ln>
                <a:solidFill>
                  <a:srgbClr val="292929">
                    <a:alpha val="59000"/>
                  </a:srgbClr>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p:cNvCxnSpPr/>
              <p:nvPr userDrawn="1"/>
            </p:nvCxnSpPr>
            <p:spPr>
              <a:xfrm>
                <a:off x="8840600"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p:cNvCxnSpPr/>
              <p:nvPr userDrawn="1"/>
            </p:nvCxnSpPr>
            <p:spPr>
              <a:xfrm>
                <a:off x="7011136"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p:nvPr userDrawn="1"/>
            </p:nvCxnSpPr>
            <p:spPr>
              <a:xfrm>
                <a:off x="7925868"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p:nvPr userDrawn="1"/>
            </p:nvCxnSpPr>
            <p:spPr>
              <a:xfrm>
                <a:off x="975533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p:nvPr userDrawn="1"/>
            </p:nvCxnSpPr>
            <p:spPr>
              <a:xfrm>
                <a:off x="10670064"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p:cNvCxnSpPr/>
              <p:nvPr userDrawn="1"/>
            </p:nvCxnSpPr>
            <p:spPr>
              <a:xfrm>
                <a:off x="11584794"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p:cNvCxnSpPr/>
              <p:nvPr userDrawn="1"/>
            </p:nvCxnSpPr>
            <p:spPr>
              <a:xfrm>
                <a:off x="518167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userDrawn="1"/>
            </p:nvCxnSpPr>
            <p:spPr>
              <a:xfrm>
                <a:off x="4266940"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p:cNvCxnSpPr/>
              <p:nvPr userDrawn="1"/>
            </p:nvCxnSpPr>
            <p:spPr>
              <a:xfrm>
                <a:off x="3352208"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userDrawn="1"/>
            </p:nvCxnSpPr>
            <p:spPr>
              <a:xfrm>
                <a:off x="2437476"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p:cNvCxnSpPr/>
              <p:nvPr userDrawn="1"/>
            </p:nvCxnSpPr>
            <p:spPr>
              <a:xfrm>
                <a:off x="1522744"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p:cNvCxnSpPr/>
              <p:nvPr userDrawn="1"/>
            </p:nvCxnSpPr>
            <p:spPr>
              <a:xfrm>
                <a:off x="60801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p:cNvCxnSpPr/>
              <p:nvPr userDrawn="1"/>
            </p:nvCxnSpPr>
            <p:spPr>
              <a:xfrm>
                <a:off x="-304396"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userDrawn="1"/>
            </p:nvCxnSpPr>
            <p:spPr>
              <a:xfrm>
                <a:off x="1249521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grpSp>
      </p:grpSp>
      <p:sp>
        <p:nvSpPr>
          <p:cNvPr id="543" name="Text Placeholder"/>
          <p:cNvSpPr>
            <a:spLocks noGrp="1"/>
          </p:cNvSpPr>
          <p:nvPr>
            <p:ph type="body" idx="1"/>
          </p:nvPr>
        </p:nvSpPr>
        <p:spPr>
          <a:xfrm>
            <a:off x="746319" y="1428451"/>
            <a:ext cx="10697774" cy="160659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p:cNvSpPr>
            <a:spLocks noGrp="1"/>
          </p:cNvSpPr>
          <p:nvPr>
            <p:ph type="title"/>
          </p:nvPr>
        </p:nvSpPr>
        <p:spPr>
          <a:xfrm>
            <a:off x="747910" y="0"/>
            <a:ext cx="10696183" cy="1435100"/>
          </a:xfrm>
          <a:prstGeom prst="rect">
            <a:avLst/>
          </a:prstGeom>
        </p:spPr>
        <p:txBody>
          <a:bodyPr vert="horz" wrap="square"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1122312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p:fade/>
  </p:transition>
  <p:txStyles>
    <p:titleStyle>
      <a:lvl1pPr algn="l" defTabSz="914363" rtl="0" eaLnBrk="1" latinLnBrk="0" hangingPunct="1">
        <a:lnSpc>
          <a:spcPct val="90000"/>
        </a:lnSpc>
        <a:spcBef>
          <a:spcPct val="0"/>
        </a:spcBef>
        <a:buNone/>
        <a:defRPr lang="en-US" sz="4400" b="0" kern="1200" cap="none" spc="-150" baseline="0" dirty="0" smtClean="0">
          <a:ln w="3175">
            <a:noFill/>
          </a:ln>
          <a:solidFill>
            <a:schemeClr val="tx1"/>
          </a:solidFill>
          <a:effectLst/>
          <a:latin typeface="Segoe UI Light" pitchFamily="34" charset="0"/>
          <a:ea typeface="+mn-ea"/>
          <a:cs typeface="Segoe UI" pitchFamily="34" charset="0"/>
        </a:defRPr>
      </a:lvl1pPr>
    </p:titleStyle>
    <p:bodyStyle>
      <a:lvl1pPr marL="0" indent="0" algn="l" defTabSz="914363" rtl="0" eaLnBrk="1" latinLnBrk="0" hangingPunct="1">
        <a:lnSpc>
          <a:spcPct val="90000"/>
        </a:lnSpc>
        <a:spcBef>
          <a:spcPct val="20000"/>
        </a:spcBef>
        <a:buClrTx/>
        <a:buSzPct val="90000"/>
        <a:buFont typeface="Arial" pitchFamily="34" charset="0"/>
        <a:buNone/>
        <a:defRPr sz="2800" kern="1200">
          <a:solidFill>
            <a:schemeClr val="tx1"/>
          </a:solidFill>
          <a:latin typeface="Segoe UI Light" pitchFamily="34" charset="0"/>
          <a:ea typeface="+mn-ea"/>
          <a:cs typeface="+mn-cs"/>
        </a:defRPr>
      </a:lvl1pPr>
      <a:lvl2pPr marL="588963" indent="-284163" algn="l" defTabSz="914363" rtl="0" eaLnBrk="1" latinLnBrk="0" hangingPunct="1">
        <a:lnSpc>
          <a:spcPct val="90000"/>
        </a:lnSpc>
        <a:spcBef>
          <a:spcPct val="20000"/>
        </a:spcBef>
        <a:buClr>
          <a:schemeClr val="bg2"/>
        </a:buClr>
        <a:buSzPct val="100000"/>
        <a:buFont typeface="Segoe UI" pitchFamily="34" charset="0"/>
        <a:buChar char="►"/>
        <a:defRPr sz="2000" kern="1200">
          <a:solidFill>
            <a:schemeClr val="tx1"/>
          </a:solidFill>
          <a:latin typeface="Segoe UI" pitchFamily="34" charset="0"/>
          <a:ea typeface="+mn-ea"/>
          <a:cs typeface="+mn-cs"/>
        </a:defRPr>
      </a:lvl2pPr>
      <a:lvl3pPr marL="800100" indent="-171450" algn="l" defTabSz="914363" rtl="0" eaLnBrk="1" latinLnBrk="0" hangingPunct="1">
        <a:lnSpc>
          <a:spcPct val="90000"/>
        </a:lnSpc>
        <a:spcBef>
          <a:spcPct val="20000"/>
        </a:spcBef>
        <a:buClr>
          <a:schemeClr val="bg2"/>
        </a:buClr>
        <a:buSzPct val="100000"/>
        <a:buFont typeface="Arial" pitchFamily="34" charset="0"/>
        <a:buChar char="•"/>
        <a:defRPr lang="en-US" sz="1800" kern="1200" dirty="0">
          <a:solidFill>
            <a:schemeClr val="tx1"/>
          </a:solidFill>
          <a:latin typeface="Segoe UI" pitchFamily="34" charset="0"/>
          <a:ea typeface="+mn-ea"/>
          <a:cs typeface="+mn-cs"/>
        </a:defRPr>
      </a:lvl3pPr>
      <a:lvl4pPr marL="1028700" indent="-171450" algn="l" defTabSz="914363" rtl="0" eaLnBrk="1" latinLnBrk="0" hangingPunct="1">
        <a:lnSpc>
          <a:spcPct val="90000"/>
        </a:lnSpc>
        <a:spcBef>
          <a:spcPct val="20000"/>
        </a:spcBef>
        <a:buClr>
          <a:schemeClr val="bg2"/>
        </a:buClr>
        <a:buSzPct val="100000"/>
        <a:buFont typeface="Segoe UI" pitchFamily="34" charset="0"/>
        <a:buChar char="-"/>
        <a:defRPr sz="1600" kern="1200">
          <a:solidFill>
            <a:schemeClr val="tx1"/>
          </a:solidFill>
          <a:latin typeface="Segoe UI" pitchFamily="34" charset="0"/>
          <a:ea typeface="+mn-ea"/>
          <a:cs typeface="+mn-cs"/>
        </a:defRPr>
      </a:lvl4pPr>
      <a:lvl5pPr marL="1257300" indent="-171450" algn="l" defTabSz="914363" rtl="0" eaLnBrk="1" latinLnBrk="0" hangingPunct="1">
        <a:lnSpc>
          <a:spcPct val="90000"/>
        </a:lnSpc>
        <a:spcBef>
          <a:spcPct val="20000"/>
        </a:spcBef>
        <a:buClr>
          <a:schemeClr val="bg2"/>
        </a:buClr>
        <a:buSzPct val="100000"/>
        <a:buFont typeface="Segoe UI" pitchFamily="34" charset="0"/>
        <a:buChar char="-"/>
        <a:defRPr sz="16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10000"/>
                <a:lumOff val="90000"/>
              </a:schemeClr>
            </a:gs>
            <a:gs pos="75000">
              <a:schemeClr val="bg1"/>
            </a:gs>
            <a:gs pos="25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D6442-FF33-4273-9917-C8737DC7F706}" type="datetimeFigureOut">
              <a:rPr lang="en-US" smtClean="0"/>
              <a:t>12/20/2017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A81CD-D07C-4E5F-9DA4-6524A351D2B1}" type="slidenum">
              <a:rPr lang="en-US" smtClean="0"/>
              <a:t>‹#›</a:t>
            </a:fld>
            <a:endParaRPr lang="en-US"/>
          </a:p>
        </p:txBody>
      </p:sp>
    </p:spTree>
    <p:extLst>
      <p:ext uri="{BB962C8B-B14F-4D97-AF65-F5344CB8AC3E}">
        <p14:creationId xmlns:p14="http://schemas.microsoft.com/office/powerpoint/2010/main" val="18197684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B318B6-7C56-4AE7-9E58-ACBB1A83421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15D132-29D6-4284-AAD4-3C32EA48A1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45549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301"/>
          <a:stretch/>
        </p:blipFill>
        <p:spPr>
          <a:xfrm>
            <a:off x="5335676" y="0"/>
            <a:ext cx="6856324" cy="6858000"/>
          </a:xfrm>
          <a:prstGeom prst="rect">
            <a:avLst/>
          </a:prstGeom>
        </p:spPr>
      </p:pic>
      <p:sp>
        <p:nvSpPr>
          <p:cNvPr id="3" name="Title 2"/>
          <p:cNvSpPr>
            <a:spLocks noGrp="1"/>
          </p:cNvSpPr>
          <p:nvPr>
            <p:ph type="title" idx="4294967295"/>
          </p:nvPr>
        </p:nvSpPr>
        <p:spPr>
          <a:xfrm>
            <a:off x="0" y="0"/>
            <a:ext cx="5356225" cy="6858000"/>
          </a:xfrm>
          <a:prstGeom prst="rect">
            <a:avLst/>
          </a:prstGeom>
          <a:solidFill>
            <a:srgbClr val="002050"/>
          </a:solidFill>
        </p:spPr>
        <p:txBody>
          <a:bodyPr>
            <a:noAutofit/>
          </a:bodyPr>
          <a:lstStyle/>
          <a:p>
            <a:pPr defTabSz="914102" fontAlgn="base">
              <a:spcAft>
                <a:spcPts val="1176"/>
              </a:spcAft>
            </a:pPr>
            <a:r>
              <a:rPr lang="en-US" sz="2000" dirty="0"/>
              <a:t> </a:t>
            </a:r>
          </a:p>
        </p:txBody>
      </p:sp>
      <p:sp>
        <p:nvSpPr>
          <p:cNvPr id="4" name="Rectangle 3"/>
          <p:cNvSpPr/>
          <p:nvPr/>
        </p:nvSpPr>
        <p:spPr>
          <a:xfrm>
            <a:off x="383708" y="2059051"/>
            <a:ext cx="3811777" cy="4416594"/>
          </a:xfrm>
          <a:prstGeom prst="rect">
            <a:avLst/>
          </a:prstGeom>
        </p:spPr>
        <p:txBody>
          <a:bodyPr wrap="square">
            <a:spAutoFit/>
          </a:bodyPr>
          <a:lstStyle/>
          <a:p>
            <a:pPr>
              <a:spcBef>
                <a:spcPts val="600"/>
              </a:spcBef>
            </a:pPr>
            <a:r>
              <a:rPr lang="uk-UA" sz="4400">
                <a:solidFill>
                  <a:schemeClr val="bg1"/>
                </a:solidFill>
                <a:latin typeface="Segoe UI Light" panose="020B0502040204020203" pitchFamily="34" charset="0"/>
                <a:ea typeface="Segoe UI" pitchFamily="34" charset="0"/>
                <a:cs typeface="Segoe UI Light" panose="020B0502040204020203" pitchFamily="34" charset="0"/>
              </a:rPr>
              <a:t>Партнерство в</a:t>
            </a:r>
            <a:r>
              <a:rPr lang="en-US" sz="4400">
                <a:solidFill>
                  <a:schemeClr val="bg1"/>
                </a:solidFill>
                <a:latin typeface="Segoe UI Light" panose="020B0502040204020203" pitchFamily="34" charset="0"/>
                <a:ea typeface="Segoe UI" pitchFamily="34" charset="0"/>
                <a:cs typeface="Segoe UI Light" panose="020B0502040204020203" pitchFamily="34" charset="0"/>
              </a:rPr>
              <a:t> Software Asset Management</a:t>
            </a:r>
          </a:p>
          <a:p>
            <a:pPr>
              <a:spcBef>
                <a:spcPts val="600"/>
              </a:spcBef>
            </a:pPr>
            <a:endParaRPr lang="en-US" sz="4400">
              <a:solidFill>
                <a:schemeClr val="bg1"/>
              </a:solidFill>
              <a:latin typeface="Segoe UI Light" panose="020B0502040204020203" pitchFamily="34" charset="0"/>
              <a:ea typeface="Segoe UI" pitchFamily="34" charset="0"/>
              <a:cs typeface="Segoe UI Light" panose="020B0502040204020203" pitchFamily="34" charset="0"/>
            </a:endParaRPr>
          </a:p>
          <a:p>
            <a:pPr>
              <a:spcBef>
                <a:spcPts val="600"/>
              </a:spcBef>
            </a:pPr>
            <a:r>
              <a:rPr lang="en-US" sz="2000">
                <a:solidFill>
                  <a:schemeClr val="bg1"/>
                </a:solidFill>
                <a:latin typeface="Segoe UI Light" panose="020B0502040204020203" pitchFamily="34" charset="0"/>
                <a:ea typeface="Segoe UI" pitchFamily="34" charset="0"/>
                <a:cs typeface="Segoe UI Light" panose="020B0502040204020203" pitchFamily="34" charset="0"/>
              </a:rPr>
              <a:t>Iulia Koliesnichenko,</a:t>
            </a:r>
          </a:p>
          <a:p>
            <a:pPr>
              <a:spcBef>
                <a:spcPts val="600"/>
              </a:spcBef>
            </a:pPr>
            <a:r>
              <a:rPr lang="en-US" sz="2000">
                <a:solidFill>
                  <a:schemeClr val="bg1"/>
                </a:solidFill>
                <a:latin typeface="Segoe UI Light" panose="020B0502040204020203" pitchFamily="34" charset="0"/>
                <a:ea typeface="Segoe UI" pitchFamily="34" charset="0"/>
                <a:cs typeface="Segoe UI Light" panose="020B0502040204020203" pitchFamily="34" charset="0"/>
              </a:rPr>
              <a:t>SAM Engagement Manager</a:t>
            </a:r>
          </a:p>
          <a:p>
            <a:pPr>
              <a:spcBef>
                <a:spcPts val="600"/>
              </a:spcBef>
            </a:pPr>
            <a:endParaRPr lang="en-US" sz="2000">
              <a:solidFill>
                <a:schemeClr val="bg1"/>
              </a:solidFill>
              <a:latin typeface="Segoe UI Light" panose="020B0502040204020203" pitchFamily="34" charset="0"/>
              <a:ea typeface="Segoe UI" pitchFamily="34" charset="0"/>
              <a:cs typeface="Segoe UI Light" panose="020B0502040204020203" pitchFamily="34" charset="0"/>
            </a:endParaRPr>
          </a:p>
          <a:p>
            <a:pPr>
              <a:spcBef>
                <a:spcPts val="600"/>
              </a:spcBef>
            </a:pPr>
            <a:r>
              <a:rPr lang="en-US" sz="2000">
                <a:solidFill>
                  <a:schemeClr val="bg1"/>
                </a:solidFill>
                <a:latin typeface="Segoe UI Light" panose="020B0502040204020203" pitchFamily="34" charset="0"/>
                <a:ea typeface="Segoe UI" pitchFamily="34" charset="0"/>
                <a:cs typeface="Segoe UI Light" panose="020B0502040204020203" pitchFamily="34" charset="0"/>
              </a:rPr>
              <a:t>a-iukoli@microsoft.com</a:t>
            </a:r>
          </a:p>
        </p:txBody>
      </p:sp>
      <p:pic>
        <p:nvPicPr>
          <p:cNvPr id="7" name="Picture 6"/>
          <p:cNvPicPr>
            <a:picLocks noChangeAspect="1"/>
          </p:cNvPicPr>
          <p:nvPr/>
        </p:nvPicPr>
        <p:blipFill>
          <a:blip r:embed="rId4"/>
          <a:stretch>
            <a:fillRect/>
          </a:stretch>
        </p:blipFill>
        <p:spPr>
          <a:xfrm>
            <a:off x="10230078" y="311558"/>
            <a:ext cx="1644156" cy="352542"/>
          </a:xfrm>
          <a:prstGeom prst="rect">
            <a:avLst/>
          </a:prstGeom>
        </p:spPr>
      </p:pic>
      <p:pic>
        <p:nvPicPr>
          <p:cNvPr id="9" name="Picture 8"/>
          <p:cNvPicPr>
            <a:picLocks noChangeAspect="1"/>
          </p:cNvPicPr>
          <p:nvPr/>
        </p:nvPicPr>
        <p:blipFill>
          <a:blip r:embed="rId5"/>
          <a:stretch>
            <a:fillRect/>
          </a:stretch>
        </p:blipFill>
        <p:spPr>
          <a:xfrm>
            <a:off x="331681" y="323445"/>
            <a:ext cx="1224270" cy="779081"/>
          </a:xfrm>
          <a:prstGeom prst="rect">
            <a:avLst/>
          </a:prstGeom>
        </p:spPr>
      </p:pic>
    </p:spTree>
    <p:extLst>
      <p:ext uri="{BB962C8B-B14F-4D97-AF65-F5344CB8AC3E}">
        <p14:creationId xmlns:p14="http://schemas.microsoft.com/office/powerpoint/2010/main" val="20494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SAM in SPLA</a:t>
            </a:r>
            <a:endParaRPr lang="en-US" dirty="0"/>
          </a:p>
        </p:txBody>
      </p:sp>
      <p:pic>
        <p:nvPicPr>
          <p:cNvPr id="626" name="Picture 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433" y="5884663"/>
            <a:ext cx="1137531" cy="914400"/>
          </a:xfrm>
          <a:prstGeom prst="rect">
            <a:avLst/>
          </a:prstGeom>
        </p:spPr>
      </p:pic>
      <p:pic>
        <p:nvPicPr>
          <p:cNvPr id="3" name="Picture 2"/>
          <p:cNvPicPr>
            <a:picLocks noChangeAspect="1"/>
          </p:cNvPicPr>
          <p:nvPr/>
        </p:nvPicPr>
        <p:blipFill>
          <a:blip r:embed="rId4"/>
          <a:stretch>
            <a:fillRect/>
          </a:stretch>
        </p:blipFill>
        <p:spPr>
          <a:xfrm>
            <a:off x="10602410" y="0"/>
            <a:ext cx="1544225" cy="1189303"/>
          </a:xfrm>
          <a:prstGeom prst="rect">
            <a:avLst/>
          </a:prstGeom>
        </p:spPr>
      </p:pic>
      <p:sp>
        <p:nvSpPr>
          <p:cNvPr id="16" name="Rectangle 15"/>
          <p:cNvSpPr/>
          <p:nvPr/>
        </p:nvSpPr>
        <p:spPr>
          <a:xfrm>
            <a:off x="113318" y="1601754"/>
            <a:ext cx="12079702"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2000" b="1"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b="1" i="0" u="none" strike="noStrike" kern="0" cap="none" spc="0" normalizeH="0" baseline="0" noProof="0">
              <a:ln>
                <a:noFill/>
              </a:ln>
              <a:solidFill>
                <a:sysClr val="windowText" lastClr="000000"/>
              </a:solidFill>
              <a:effectLst/>
              <a:uLnTx/>
              <a:uFillTx/>
            </a:endParaRPr>
          </a:p>
        </p:txBody>
      </p:sp>
      <p:sp>
        <p:nvSpPr>
          <p:cNvPr id="4" name="Rectangle 3"/>
          <p:cNvSpPr/>
          <p:nvPr/>
        </p:nvSpPr>
        <p:spPr>
          <a:xfrm>
            <a:off x="489857" y="1380069"/>
            <a:ext cx="10580914" cy="5478423"/>
          </a:xfrm>
          <a:prstGeom prst="rect">
            <a:avLst/>
          </a:prstGeom>
        </p:spPr>
        <p:txBody>
          <a:bodyPr wrap="square">
            <a:spAutoFit/>
          </a:bodyPr>
          <a:lstStyle/>
          <a:p>
            <a:pPr lvl="0">
              <a:defRPr/>
            </a:pPr>
            <a:r>
              <a:rPr lang="ru-RU" sz="2400" b="1" kern="0">
                <a:solidFill>
                  <a:sysClr val="windowText" lastClr="000000"/>
                </a:solidFill>
              </a:rPr>
              <a:t>Преимущества </a:t>
            </a:r>
            <a:r>
              <a:rPr lang="en-US" sz="2400" b="1" kern="0">
                <a:solidFill>
                  <a:sysClr val="windowText" lastClr="000000"/>
                </a:solidFill>
              </a:rPr>
              <a:t>SAM SPLA</a:t>
            </a:r>
            <a:r>
              <a:rPr lang="ru-RU" sz="2400" b="1" kern="0">
                <a:solidFill>
                  <a:sysClr val="windowText" lastClr="000000"/>
                </a:solidFill>
              </a:rPr>
              <a:t>:</a:t>
            </a:r>
          </a:p>
          <a:p>
            <a:pPr lvl="0">
              <a:defRPr/>
            </a:pPr>
            <a:endParaRPr lang="ru-RU" sz="2400" b="1" kern="0">
              <a:solidFill>
                <a:sysClr val="windowText" lastClr="000000"/>
              </a:solidFill>
            </a:endParaRPr>
          </a:p>
          <a:p>
            <a:pPr marL="342900" indent="-342900">
              <a:buFont typeface="Arial" panose="020B0604020202020204" pitchFamily="34" charset="0"/>
              <a:buChar char="•"/>
              <a:defRPr/>
            </a:pPr>
            <a:r>
              <a:rPr lang="ru-RU" sz="2400"/>
              <a:t>Администрирование</a:t>
            </a:r>
            <a:r>
              <a:rPr lang="en-US" sz="2400"/>
              <a:t> SPLA-</a:t>
            </a:r>
            <a:r>
              <a:rPr lang="uk-UA" sz="2400"/>
              <a:t>лицензий всех ваших клиентов. Отчетность и аналитика по использованию ПО</a:t>
            </a:r>
            <a:endParaRPr lang="ru-RU" sz="2300" kern="0">
              <a:solidFill>
                <a:sysClr val="windowText" lastClr="000000"/>
              </a:solidFill>
            </a:endParaRPr>
          </a:p>
          <a:p>
            <a:pPr marL="342900" lvl="0" indent="-342900">
              <a:buFont typeface="Arial" panose="020B0604020202020204" pitchFamily="34" charset="0"/>
              <a:buChar char="•"/>
              <a:defRPr/>
            </a:pPr>
            <a:endParaRPr lang="ru-RU" sz="2300" kern="0">
              <a:solidFill>
                <a:sysClr val="windowText" lastClr="000000"/>
              </a:solidFill>
            </a:endParaRPr>
          </a:p>
          <a:p>
            <a:pPr marL="342900" lvl="0" indent="-342900">
              <a:buFont typeface="Arial" panose="020B0604020202020204" pitchFamily="34" charset="0"/>
              <a:buChar char="•"/>
              <a:defRPr/>
            </a:pPr>
            <a:r>
              <a:rPr lang="ru-RU" sz="2300" kern="0">
                <a:solidFill>
                  <a:sysClr val="windowText" lastClr="000000"/>
                </a:solidFill>
              </a:rPr>
              <a:t>Полное понимание лицензий и прав в рамках </a:t>
            </a:r>
            <a:r>
              <a:rPr lang="en-US" sz="2300" kern="0">
                <a:solidFill>
                  <a:sysClr val="windowText" lastClr="000000"/>
                </a:solidFill>
              </a:rPr>
              <a:t>SPLA-</a:t>
            </a:r>
            <a:r>
              <a:rPr lang="uk-UA" sz="2300" kern="0">
                <a:solidFill>
                  <a:sysClr val="windowText" lastClr="000000"/>
                </a:solidFill>
              </a:rPr>
              <a:t>соглашения</a:t>
            </a:r>
          </a:p>
          <a:p>
            <a:pPr marL="342900" lvl="0" indent="-342900">
              <a:buFont typeface="Arial" panose="020B0604020202020204" pitchFamily="34" charset="0"/>
              <a:buChar char="•"/>
              <a:defRPr/>
            </a:pPr>
            <a:endParaRPr lang="uk-UA" sz="2300" kern="0">
              <a:solidFill>
                <a:sysClr val="windowText" lastClr="000000"/>
              </a:solidFill>
            </a:endParaRPr>
          </a:p>
          <a:p>
            <a:pPr marL="342900" lvl="0" indent="-342900">
              <a:buFont typeface="Arial" panose="020B0604020202020204" pitchFamily="34" charset="0"/>
              <a:buChar char="•"/>
              <a:defRPr/>
            </a:pPr>
            <a:r>
              <a:rPr lang="uk-UA" sz="2300" kern="0">
                <a:solidFill>
                  <a:sysClr val="windowText" lastClr="000000"/>
                </a:solidFill>
              </a:rPr>
              <a:t>Возможность развивать бизнес, в</a:t>
            </a:r>
            <a:r>
              <a:rPr lang="ru-RU" sz="2300" kern="0">
                <a:solidFill>
                  <a:sysClr val="windowText" lastClr="000000"/>
                </a:solidFill>
              </a:rPr>
              <a:t>ыявляя упущенные возможности в биллинге (допродажа и дополнительный репортинг лицензий)</a:t>
            </a:r>
          </a:p>
          <a:p>
            <a:pPr marL="342900" lvl="0" indent="-342900">
              <a:buFont typeface="Arial" panose="020B0604020202020204" pitchFamily="34" charset="0"/>
              <a:buChar char="•"/>
              <a:defRPr/>
            </a:pPr>
            <a:endParaRPr lang="ru-RU" sz="2300" kern="0">
              <a:solidFill>
                <a:sysClr val="windowText" lastClr="000000"/>
              </a:solidFill>
            </a:endParaRPr>
          </a:p>
          <a:p>
            <a:pPr marL="342900" lvl="0" indent="-342900">
              <a:buFont typeface="Arial" panose="020B0604020202020204" pitchFamily="34" charset="0"/>
              <a:buChar char="•"/>
              <a:defRPr/>
            </a:pPr>
            <a:r>
              <a:rPr lang="ru-RU" sz="2300" kern="0">
                <a:solidFill>
                  <a:sysClr val="windowText" lastClr="000000"/>
                </a:solidFill>
              </a:rPr>
              <a:t>Сокращение ежемесячных затрат на лицензирование ПО после анализа того, что доступно в рамках соглашения</a:t>
            </a:r>
          </a:p>
          <a:p>
            <a:pPr marL="342900" lvl="0" indent="-342900">
              <a:buFont typeface="Arial" panose="020B0604020202020204" pitchFamily="34" charset="0"/>
              <a:buChar char="•"/>
              <a:defRPr/>
            </a:pPr>
            <a:endParaRPr lang="ru-RU" sz="2300" kern="0">
              <a:solidFill>
                <a:sysClr val="windowText" lastClr="000000"/>
              </a:solidFill>
            </a:endParaRPr>
          </a:p>
          <a:p>
            <a:pPr marL="342900" lvl="0" indent="-342900">
              <a:buFont typeface="Arial" panose="020B0604020202020204" pitchFamily="34" charset="0"/>
              <a:buChar char="•"/>
              <a:defRPr/>
            </a:pPr>
            <a:r>
              <a:rPr lang="ru-RU" sz="2400" kern="0">
                <a:solidFill>
                  <a:sysClr val="windowText" lastClr="000000"/>
                </a:solidFill>
              </a:rPr>
              <a:t>Правильный репортинг и возрастание вашей прибыли</a:t>
            </a:r>
          </a:p>
          <a:p>
            <a:pPr lvl="0" algn="ctr">
              <a:defRPr/>
            </a:pPr>
            <a:endParaRPr lang="uk-UA" sz="2400" b="1" kern="0">
              <a:solidFill>
                <a:sysClr val="windowText" lastClr="000000"/>
              </a:solidFill>
            </a:endParaRPr>
          </a:p>
        </p:txBody>
      </p:sp>
    </p:spTree>
    <p:extLst>
      <p:ext uri="{BB962C8B-B14F-4D97-AF65-F5344CB8AC3E}">
        <p14:creationId xmlns:p14="http://schemas.microsoft.com/office/powerpoint/2010/main" val="298099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301"/>
          <a:stretch/>
        </p:blipFill>
        <p:spPr>
          <a:xfrm>
            <a:off x="5335676" y="0"/>
            <a:ext cx="6856324" cy="6858000"/>
          </a:xfrm>
          <a:prstGeom prst="rect">
            <a:avLst/>
          </a:prstGeom>
        </p:spPr>
      </p:pic>
      <p:sp>
        <p:nvSpPr>
          <p:cNvPr id="3" name="Title 2"/>
          <p:cNvSpPr>
            <a:spLocks noGrp="1"/>
          </p:cNvSpPr>
          <p:nvPr>
            <p:ph type="title" idx="4294967295"/>
          </p:nvPr>
        </p:nvSpPr>
        <p:spPr>
          <a:xfrm>
            <a:off x="0" y="0"/>
            <a:ext cx="5356225" cy="6858000"/>
          </a:xfrm>
          <a:prstGeom prst="rect">
            <a:avLst/>
          </a:prstGeom>
          <a:solidFill>
            <a:srgbClr val="002050"/>
          </a:solidFill>
        </p:spPr>
        <p:txBody>
          <a:bodyPr>
            <a:noAutofit/>
          </a:bodyPr>
          <a:lstStyle/>
          <a:p>
            <a:pPr defTabSz="914102" fontAlgn="base">
              <a:spcAft>
                <a:spcPts val="1176"/>
              </a:spcAft>
            </a:pPr>
            <a:r>
              <a:rPr lang="en-US" sz="2000" dirty="0"/>
              <a:t> </a:t>
            </a:r>
          </a:p>
        </p:txBody>
      </p:sp>
      <p:sp>
        <p:nvSpPr>
          <p:cNvPr id="4" name="Rectangle 3"/>
          <p:cNvSpPr/>
          <p:nvPr/>
        </p:nvSpPr>
        <p:spPr>
          <a:xfrm>
            <a:off x="461823" y="1425971"/>
            <a:ext cx="3811777" cy="5247590"/>
          </a:xfrm>
          <a:prstGeom prst="rect">
            <a:avLst/>
          </a:prstGeom>
        </p:spPr>
        <p:txBody>
          <a:bodyPr wrap="square">
            <a:spAutoFit/>
          </a:bodyPr>
          <a:lstStyle/>
          <a:p>
            <a:pPr>
              <a:spcBef>
                <a:spcPts val="600"/>
              </a:spcBef>
            </a:pPr>
            <a:r>
              <a:rPr lang="uk-UA" sz="4400">
                <a:solidFill>
                  <a:schemeClr val="bg1"/>
                </a:solidFill>
                <a:latin typeface="Segoe UI Light" panose="020B0502040204020203" pitchFamily="34" charset="0"/>
                <a:ea typeface="Segoe UI" pitchFamily="34" charset="0"/>
                <a:cs typeface="Segoe UI Light" panose="020B0502040204020203" pitchFamily="34" charset="0"/>
              </a:rPr>
              <a:t>Спасибо за внимание!</a:t>
            </a:r>
          </a:p>
          <a:p>
            <a:pPr>
              <a:spcBef>
                <a:spcPts val="600"/>
              </a:spcBef>
            </a:pPr>
            <a:endParaRPr lang="uk-UA" sz="4400">
              <a:solidFill>
                <a:schemeClr val="bg1"/>
              </a:solidFill>
              <a:latin typeface="Segoe UI Light" panose="020B0502040204020203" pitchFamily="34" charset="0"/>
              <a:ea typeface="Segoe UI" pitchFamily="34" charset="0"/>
              <a:cs typeface="Segoe UI Light" panose="020B0502040204020203" pitchFamily="34" charset="0"/>
            </a:endParaRPr>
          </a:p>
          <a:p>
            <a:pPr>
              <a:spcBef>
                <a:spcPts val="600"/>
              </a:spcBef>
            </a:pPr>
            <a:r>
              <a:rPr lang="uk-UA" sz="4400">
                <a:solidFill>
                  <a:schemeClr val="bg1"/>
                </a:solidFill>
                <a:latin typeface="Segoe UI Light" panose="020B0502040204020203" pitchFamily="34" charset="0"/>
                <a:ea typeface="Segoe UI" pitchFamily="34" charset="0"/>
                <a:cs typeface="Segoe UI Light" panose="020B0502040204020203" pitchFamily="34" charset="0"/>
              </a:rPr>
              <a:t>Вопрос</a:t>
            </a:r>
            <a:r>
              <a:rPr lang="ru-RU" sz="4400">
                <a:solidFill>
                  <a:schemeClr val="bg1"/>
                </a:solidFill>
                <a:latin typeface="Segoe UI Light" panose="020B0502040204020203" pitchFamily="34" charset="0"/>
                <a:ea typeface="Segoe UI" pitchFamily="34" charset="0"/>
                <a:cs typeface="Segoe UI Light" panose="020B0502040204020203" pitchFamily="34" charset="0"/>
              </a:rPr>
              <a:t>ы?</a:t>
            </a:r>
            <a:endParaRPr lang="en-US" sz="4400">
              <a:solidFill>
                <a:schemeClr val="bg1"/>
              </a:solidFill>
              <a:latin typeface="Segoe UI Light" panose="020B0502040204020203" pitchFamily="34" charset="0"/>
              <a:ea typeface="Segoe UI" pitchFamily="34" charset="0"/>
              <a:cs typeface="Segoe UI Light" panose="020B0502040204020203" pitchFamily="34" charset="0"/>
            </a:endParaRPr>
          </a:p>
          <a:p>
            <a:pPr>
              <a:spcBef>
                <a:spcPts val="600"/>
              </a:spcBef>
            </a:pPr>
            <a:endParaRPr lang="en-US" sz="4400">
              <a:solidFill>
                <a:schemeClr val="bg1"/>
              </a:solidFill>
              <a:latin typeface="Segoe UI Light" panose="020B0502040204020203" pitchFamily="34" charset="0"/>
              <a:ea typeface="Segoe UI" pitchFamily="34" charset="0"/>
              <a:cs typeface="Segoe UI Light" panose="020B0502040204020203" pitchFamily="34" charset="0"/>
            </a:endParaRPr>
          </a:p>
          <a:p>
            <a:pPr>
              <a:spcBef>
                <a:spcPts val="600"/>
              </a:spcBef>
            </a:pPr>
            <a:r>
              <a:rPr lang="en-US" sz="2000">
                <a:solidFill>
                  <a:schemeClr val="bg1"/>
                </a:solidFill>
                <a:latin typeface="Segoe UI Light" panose="020B0502040204020203" pitchFamily="34" charset="0"/>
                <a:ea typeface="Segoe UI" pitchFamily="34" charset="0"/>
                <a:cs typeface="Segoe UI Light" panose="020B0502040204020203" pitchFamily="34" charset="0"/>
              </a:rPr>
              <a:t>Iulia Koliesnichenko,</a:t>
            </a:r>
          </a:p>
          <a:p>
            <a:pPr>
              <a:spcBef>
                <a:spcPts val="600"/>
              </a:spcBef>
            </a:pPr>
            <a:r>
              <a:rPr lang="en-US" sz="2000">
                <a:solidFill>
                  <a:schemeClr val="bg1"/>
                </a:solidFill>
                <a:latin typeface="Segoe UI Light" panose="020B0502040204020203" pitchFamily="34" charset="0"/>
                <a:ea typeface="Segoe UI" pitchFamily="34" charset="0"/>
                <a:cs typeface="Segoe UI Light" panose="020B0502040204020203" pitchFamily="34" charset="0"/>
              </a:rPr>
              <a:t>SAM Engagement Manager</a:t>
            </a:r>
          </a:p>
          <a:p>
            <a:pPr>
              <a:spcBef>
                <a:spcPts val="600"/>
              </a:spcBef>
            </a:pPr>
            <a:endParaRPr lang="en-US" sz="2000">
              <a:solidFill>
                <a:schemeClr val="bg1"/>
              </a:solidFill>
              <a:latin typeface="Segoe UI Light" panose="020B0502040204020203" pitchFamily="34" charset="0"/>
              <a:ea typeface="Segoe UI" pitchFamily="34" charset="0"/>
              <a:cs typeface="Segoe UI Light" panose="020B0502040204020203" pitchFamily="34" charset="0"/>
            </a:endParaRPr>
          </a:p>
          <a:p>
            <a:pPr>
              <a:spcBef>
                <a:spcPts val="600"/>
              </a:spcBef>
            </a:pPr>
            <a:r>
              <a:rPr lang="en-US" sz="2000">
                <a:solidFill>
                  <a:schemeClr val="bg1"/>
                </a:solidFill>
                <a:latin typeface="Segoe UI Light" panose="020B0502040204020203" pitchFamily="34" charset="0"/>
                <a:ea typeface="Segoe UI" pitchFamily="34" charset="0"/>
                <a:cs typeface="Segoe UI Light" panose="020B0502040204020203" pitchFamily="34" charset="0"/>
              </a:rPr>
              <a:t>a-iukoli@microsoft.com</a:t>
            </a:r>
          </a:p>
        </p:txBody>
      </p:sp>
      <p:pic>
        <p:nvPicPr>
          <p:cNvPr id="7" name="Picture 6"/>
          <p:cNvPicPr>
            <a:picLocks noChangeAspect="1"/>
          </p:cNvPicPr>
          <p:nvPr/>
        </p:nvPicPr>
        <p:blipFill>
          <a:blip r:embed="rId4"/>
          <a:stretch>
            <a:fillRect/>
          </a:stretch>
        </p:blipFill>
        <p:spPr>
          <a:xfrm>
            <a:off x="10230078" y="311558"/>
            <a:ext cx="1644156" cy="352542"/>
          </a:xfrm>
          <a:prstGeom prst="rect">
            <a:avLst/>
          </a:prstGeom>
        </p:spPr>
      </p:pic>
      <p:pic>
        <p:nvPicPr>
          <p:cNvPr id="9" name="Picture 8"/>
          <p:cNvPicPr>
            <a:picLocks noChangeAspect="1"/>
          </p:cNvPicPr>
          <p:nvPr/>
        </p:nvPicPr>
        <p:blipFill>
          <a:blip r:embed="rId5"/>
          <a:stretch>
            <a:fillRect/>
          </a:stretch>
        </p:blipFill>
        <p:spPr>
          <a:xfrm>
            <a:off x="331681" y="323445"/>
            <a:ext cx="1224270" cy="779081"/>
          </a:xfrm>
          <a:prstGeom prst="rect">
            <a:avLst/>
          </a:prstGeom>
        </p:spPr>
      </p:pic>
    </p:spTree>
    <p:extLst>
      <p:ext uri="{BB962C8B-B14F-4D97-AF65-F5344CB8AC3E}">
        <p14:creationId xmlns:p14="http://schemas.microsoft.com/office/powerpoint/2010/main" val="278399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2" name="Rectangle 11"/>
          <p:cNvSpPr/>
          <p:nvPr/>
        </p:nvSpPr>
        <p:spPr bwMode="auto">
          <a:xfrm>
            <a:off x="1524000" y="3830335"/>
            <a:ext cx="9238463" cy="3016157"/>
          </a:xfrm>
          <a:prstGeom prst="rect">
            <a:avLst/>
          </a:prstGeom>
          <a:gradFill>
            <a:gsLst>
              <a:gs pos="0">
                <a:srgbClr val="000000">
                  <a:alpha val="0"/>
                </a:srgbClr>
              </a:gs>
              <a:gs pos="45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604" tIns="34302" rIns="68604" bIns="34302" numCol="1" rtlCol="0" anchor="ctr" anchorCtr="0" compatLnSpc="1">
            <a:prstTxWarp prst="textNoShape">
              <a:avLst/>
            </a:prstTxWarp>
          </a:bodyPr>
          <a:lstStyle/>
          <a:p>
            <a:pPr marL="0" marR="0" lvl="0" indent="0" algn="ctr" defTabSz="685848" eaLnBrk="1" fontAlgn="base" latinLnBrk="0" hangingPunct="1">
              <a:lnSpc>
                <a:spcPct val="100000"/>
              </a:lnSpc>
              <a:spcBef>
                <a:spcPct val="0"/>
              </a:spcBef>
              <a:spcAft>
                <a:spcPct val="0"/>
              </a:spcAft>
              <a:buClrTx/>
              <a:buSzTx/>
              <a:buFontTx/>
              <a:buNone/>
              <a:tabLst/>
              <a:defRPr/>
            </a:pPr>
            <a:endParaRPr kumimoji="0" lang="en-US" sz="17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 name="Rectangle 18"/>
          <p:cNvSpPr/>
          <p:nvPr/>
        </p:nvSpPr>
        <p:spPr>
          <a:xfrm>
            <a:off x="1150418" y="160607"/>
            <a:ext cx="3991242" cy="2300658"/>
          </a:xfrm>
          <a:prstGeom prst="rect">
            <a:avLst/>
          </a:prstGeom>
        </p:spPr>
        <p:txBody>
          <a:bodyPr wrap="square" lIns="68607" tIns="34304" rIns="68607" bIns="34304">
            <a:spAutoFit/>
          </a:bodyPr>
          <a:lstStyle/>
          <a:p>
            <a:pPr marL="0" marR="0" lvl="0" indent="0" defTabSz="914400" eaLnBrk="1" fontAlgn="auto" latinLnBrk="0" hangingPunct="1">
              <a:lnSpc>
                <a:spcPts val="2900"/>
              </a:lnSpc>
              <a:spcBef>
                <a:spcPts val="0"/>
              </a:spcBef>
              <a:spcAft>
                <a:spcPts val="600"/>
              </a:spcAft>
              <a:buClrTx/>
              <a:buSzTx/>
              <a:buFontTx/>
              <a:buNone/>
              <a:tabLst/>
              <a:defRPr/>
            </a:pPr>
            <a:r>
              <a:rPr kumimoji="0" lang="ru-RU" sz="2400" b="0" i="0" u="none" strike="noStrike" kern="0" cap="none" spc="-75" normalizeH="0" baseline="0" noProof="0">
                <a:ln>
                  <a:noFill/>
                </a:ln>
                <a:gradFill>
                  <a:gsLst>
                    <a:gs pos="0">
                      <a:srgbClr val="FBFBFB"/>
                    </a:gs>
                    <a:gs pos="100000">
                      <a:srgbClr val="FBFBFB"/>
                    </a:gs>
                  </a:gsLst>
                  <a:lin ang="5400000" scaled="0"/>
                </a:gradFill>
                <a:effectLst/>
                <a:uLnTx/>
                <a:uFillTx/>
                <a:latin typeface="Segoe UI Light" pitchFamily="34" charset="0"/>
              </a:rPr>
              <a:t>Сегодня клиенты </a:t>
            </a:r>
            <a:r>
              <a:rPr kumimoji="0" lang="ru-RU" sz="2400" b="0" i="0" u="none" strike="noStrike" kern="0" cap="none" spc="-75" normalizeH="0" baseline="0" noProof="0" dirty="0">
                <a:ln>
                  <a:noFill/>
                </a:ln>
                <a:gradFill>
                  <a:gsLst>
                    <a:gs pos="0">
                      <a:srgbClr val="FBFBFB"/>
                    </a:gs>
                    <a:gs pos="100000">
                      <a:srgbClr val="FBFBFB"/>
                    </a:gs>
                  </a:gsLst>
                  <a:lin ang="5400000" scaled="0"/>
                </a:gradFill>
                <a:effectLst/>
                <a:uLnTx/>
                <a:uFillTx/>
                <a:latin typeface="Segoe UI Light" pitchFamily="34" charset="0"/>
              </a:rPr>
              <a:t>тратят </a:t>
            </a:r>
            <a:r>
              <a:rPr kumimoji="0" lang="ru-RU" sz="2400" b="1" i="0" u="none" strike="noStrike" kern="0" cap="none" spc="-75" normalizeH="0" baseline="0" noProof="0" dirty="0">
                <a:ln>
                  <a:noFill/>
                </a:ln>
                <a:gradFill>
                  <a:gsLst>
                    <a:gs pos="0">
                      <a:srgbClr val="FBFBFB"/>
                    </a:gs>
                    <a:gs pos="100000">
                      <a:srgbClr val="FBFBFB"/>
                    </a:gs>
                  </a:gsLst>
                  <a:lin ang="5400000" scaled="0"/>
                </a:gradFill>
                <a:effectLst/>
                <a:uLnTx/>
                <a:uFillTx/>
              </a:rPr>
              <a:t>многие часы </a:t>
            </a:r>
            <a:r>
              <a:rPr kumimoji="0" lang="ru-RU" sz="2400" b="0" i="0" u="none" strike="noStrike" kern="0" cap="none" spc="-75" normalizeH="0" baseline="0" noProof="0" dirty="0">
                <a:ln>
                  <a:noFill/>
                </a:ln>
                <a:gradFill>
                  <a:gsLst>
                    <a:gs pos="0">
                      <a:srgbClr val="FBFBFB"/>
                    </a:gs>
                    <a:gs pos="100000">
                      <a:srgbClr val="FBFBFB"/>
                    </a:gs>
                  </a:gsLst>
                  <a:lin ang="5400000" scaled="0"/>
                </a:gradFill>
                <a:effectLst/>
                <a:uLnTx/>
                <a:uFillTx/>
                <a:latin typeface="Segoe UI Light" pitchFamily="34" charset="0"/>
              </a:rPr>
              <a:t>своих ИТ-сотрудников на </a:t>
            </a:r>
            <a:r>
              <a:rPr kumimoji="0" lang="ru-RU" sz="2400" b="1" i="0" u="none" strike="noStrike" kern="0" cap="none" spc="-75" normalizeH="0" baseline="0" noProof="0" dirty="0">
                <a:ln>
                  <a:noFill/>
                </a:ln>
                <a:gradFill>
                  <a:gsLst>
                    <a:gs pos="0">
                      <a:srgbClr val="FBFBFB"/>
                    </a:gs>
                    <a:gs pos="100000">
                      <a:srgbClr val="FBFBFB"/>
                    </a:gs>
                  </a:gsLst>
                  <a:lin ang="5400000" scaled="0"/>
                </a:gradFill>
                <a:effectLst/>
                <a:uLnTx/>
                <a:uFillTx/>
                <a:latin typeface="Segoe UI Light" pitchFamily="34" charset="0"/>
              </a:rPr>
              <a:t>сбор </a:t>
            </a:r>
            <a:r>
              <a:rPr kumimoji="0" lang="ru-RU" sz="2400" b="1" i="0" u="none" strike="noStrike" kern="0" cap="none" spc="-75" normalizeH="0" baseline="0" noProof="0" dirty="0">
                <a:ln>
                  <a:noFill/>
                </a:ln>
                <a:gradFill>
                  <a:gsLst>
                    <a:gs pos="0">
                      <a:srgbClr val="FBFBFB"/>
                    </a:gs>
                    <a:gs pos="100000">
                      <a:srgbClr val="FBFBFB"/>
                    </a:gs>
                  </a:gsLst>
                  <a:lin ang="5400000" scaled="0"/>
                </a:gradFill>
                <a:effectLst/>
                <a:uLnTx/>
                <a:uFillTx/>
              </a:rPr>
              <a:t>данных об установленном ПО </a:t>
            </a:r>
            <a:r>
              <a:rPr kumimoji="0" lang="ru-RU" sz="2400" b="0" i="0" u="none" strike="noStrike" kern="0" cap="none" spc="-75" normalizeH="0" baseline="0" noProof="0" dirty="0">
                <a:ln>
                  <a:noFill/>
                </a:ln>
                <a:gradFill>
                  <a:gsLst>
                    <a:gs pos="0">
                      <a:srgbClr val="FBFBFB"/>
                    </a:gs>
                    <a:gs pos="100000">
                      <a:srgbClr val="FBFBFB"/>
                    </a:gs>
                  </a:gsLst>
                  <a:lin ang="5400000" scaled="0"/>
                </a:gradFill>
                <a:effectLst/>
                <a:uLnTx/>
                <a:uFillTx/>
                <a:latin typeface="Segoe UI Light" pitchFamily="34" charset="0"/>
              </a:rPr>
              <a:t>и </a:t>
            </a:r>
            <a:r>
              <a:rPr kumimoji="0" lang="ru-RU" sz="2400" b="1" i="0" u="none" strike="noStrike" kern="0" cap="none" spc="-75" normalizeH="0" baseline="0" noProof="0" dirty="0">
                <a:ln>
                  <a:noFill/>
                </a:ln>
                <a:gradFill>
                  <a:gsLst>
                    <a:gs pos="0">
                      <a:srgbClr val="FBFBFB"/>
                    </a:gs>
                    <a:gs pos="100000">
                      <a:srgbClr val="FBFBFB"/>
                    </a:gs>
                  </a:gsLst>
                  <a:lin ang="5400000" scaled="0"/>
                </a:gradFill>
                <a:effectLst/>
                <a:uLnTx/>
                <a:uFillTx/>
              </a:rPr>
              <a:t>сверку</a:t>
            </a:r>
            <a:r>
              <a:rPr kumimoji="0" lang="ru-RU" sz="2400" b="0" i="0" u="none" strike="noStrike" kern="0" cap="none" spc="-75" normalizeH="0" baseline="0" noProof="0" dirty="0">
                <a:ln>
                  <a:noFill/>
                </a:ln>
                <a:gradFill>
                  <a:gsLst>
                    <a:gs pos="0">
                      <a:srgbClr val="FBFBFB"/>
                    </a:gs>
                    <a:gs pos="100000">
                      <a:srgbClr val="FBFBFB"/>
                    </a:gs>
                  </a:gsLst>
                  <a:lin ang="5400000" scaled="0"/>
                </a:gradFill>
                <a:effectLst/>
                <a:uLnTx/>
                <a:uFillTx/>
                <a:latin typeface="Segoe UI Light" pitchFamily="34" charset="0"/>
              </a:rPr>
              <a:t> с имеющимися лицензионными правами</a:t>
            </a:r>
          </a:p>
        </p:txBody>
      </p:sp>
      <p:sp>
        <p:nvSpPr>
          <p:cNvPr id="20" name="Rectangle 19"/>
          <p:cNvSpPr/>
          <p:nvPr/>
        </p:nvSpPr>
        <p:spPr>
          <a:xfrm>
            <a:off x="6096000" y="5338413"/>
            <a:ext cx="4527250" cy="1448117"/>
          </a:xfrm>
          <a:prstGeom prst="rect">
            <a:avLst/>
          </a:prstGeom>
        </p:spPr>
        <p:txBody>
          <a:bodyPr wrap="square" lIns="68607" tIns="34304" rIns="68607" bIns="34304">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75" normalizeH="0" baseline="0" noProof="0" dirty="0">
                <a:ln>
                  <a:noFill/>
                </a:ln>
                <a:gradFill>
                  <a:gsLst>
                    <a:gs pos="0">
                      <a:srgbClr val="FBFBFB"/>
                    </a:gs>
                    <a:gs pos="100000">
                      <a:srgbClr val="FBFBFB"/>
                    </a:gs>
                  </a:gsLst>
                  <a:lin ang="5400000" scaled="0"/>
                </a:gradFill>
                <a:effectLst/>
                <a:uLnTx/>
                <a:uFillTx/>
                <a:latin typeface="Segoe UI Light" pitchFamily="34" charset="0"/>
              </a:rPr>
              <a:t>…</a:t>
            </a:r>
            <a:r>
              <a:rPr kumimoji="0" lang="ru-RU" sz="2800" b="0" i="0" u="none" strike="noStrike" kern="0" cap="none" spc="-75" normalizeH="0" baseline="0" noProof="0" dirty="0">
                <a:ln>
                  <a:noFill/>
                </a:ln>
                <a:gradFill>
                  <a:gsLst>
                    <a:gs pos="0">
                      <a:srgbClr val="FBFBFB"/>
                    </a:gs>
                    <a:gs pos="100000">
                      <a:srgbClr val="FBFBFB"/>
                    </a:gs>
                  </a:gsLst>
                  <a:lin ang="5400000" scaled="0"/>
                </a:gradFill>
                <a:effectLst/>
                <a:uLnTx/>
                <a:uFillTx/>
                <a:latin typeface="Segoe UI Light" pitchFamily="34" charset="0"/>
              </a:rPr>
              <a:t>и все равно принимают решение о закупках на основании </a:t>
            </a:r>
            <a:r>
              <a:rPr kumimoji="0" lang="ru-RU" sz="2800" b="1" i="0" u="none" strike="noStrike" kern="0" cap="none" spc="-75" normalizeH="0" baseline="0" noProof="0" dirty="0">
                <a:ln>
                  <a:noFill/>
                </a:ln>
                <a:gradFill>
                  <a:gsLst>
                    <a:gs pos="0">
                      <a:srgbClr val="FBFBFB"/>
                    </a:gs>
                    <a:gs pos="100000">
                      <a:srgbClr val="FBFBFB"/>
                    </a:gs>
                  </a:gsLst>
                  <a:lin ang="5400000" scaled="0"/>
                </a:gradFill>
                <a:effectLst/>
                <a:uLnTx/>
                <a:uFillTx/>
              </a:rPr>
              <a:t>приблизительной оценки</a:t>
            </a:r>
            <a:endParaRPr kumimoji="0" lang="en-US" sz="2800" b="1" i="0" u="none" strike="noStrike" kern="0" cap="none" spc="-75" normalizeH="0" baseline="0" noProof="0" dirty="0">
              <a:ln>
                <a:noFill/>
              </a:ln>
              <a:gradFill>
                <a:gsLst>
                  <a:gs pos="0">
                    <a:srgbClr val="FBFBFB"/>
                  </a:gs>
                  <a:gs pos="100000">
                    <a:srgbClr val="FBFBFB"/>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3473048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10000"/>
                <a:lumOff val="90000"/>
              </a:schemeClr>
            </a:gs>
            <a:gs pos="75000">
              <a:schemeClr val="bg1"/>
            </a:gs>
            <a:gs pos="25000">
              <a:schemeClr val="bg1"/>
            </a:gs>
            <a:gs pos="100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105" name="white gradient"/>
          <p:cNvSpPr/>
          <p:nvPr/>
        </p:nvSpPr>
        <p:spPr>
          <a:xfrm>
            <a:off x="732530" y="1436705"/>
            <a:ext cx="2542032" cy="5192696"/>
          </a:xfrm>
          <a:prstGeom prst="rect">
            <a:avLst/>
          </a:prstGeom>
          <a:solidFill>
            <a:srgbClr val="002050"/>
          </a:solidFill>
        </p:spPr>
        <p:txBody>
          <a:bodyPr vert="horz" lIns="91440" tIns="45720" rIns="91440" bIns="45720" rtlCol="0" anchor="ctr">
            <a:noAutofit/>
          </a:bodyPr>
          <a:lstStyle/>
          <a:p>
            <a:pPr marL="0" marR="0" lvl="0" indent="0" algn="ctr" defTabSz="914102" eaLnBrk="1" fontAlgn="base" latinLnBrk="0" hangingPunct="1">
              <a:lnSpc>
                <a:spcPct val="90000"/>
              </a:lnSpc>
              <a:spcBef>
                <a:spcPct val="0"/>
              </a:spcBef>
              <a:spcAft>
                <a:spcPts val="1176"/>
              </a:spcAft>
              <a:buClrTx/>
              <a:buSzTx/>
              <a:buFontTx/>
              <a:buNone/>
              <a:tabLst/>
              <a:defRPr/>
            </a:pPr>
            <a:r>
              <a:rPr kumimoji="0" lang="ru-RU" sz="3600" b="0" i="0" u="none" strike="noStrike" kern="0" cap="none" spc="0" normalizeH="0" baseline="0" noProof="0" dirty="0">
                <a:ln>
                  <a:noFill/>
                </a:ln>
                <a:solidFill>
                  <a:schemeClr val="bg1"/>
                </a:solidFill>
                <a:effectLst/>
                <a:uLnTx/>
                <a:uFillTx/>
                <a:latin typeface="Segoe UI Light" panose="020B0502040204020203" pitchFamily="34" charset="0"/>
                <a:ea typeface="+mj-ea"/>
                <a:cs typeface="Segoe UI Light" panose="020B0502040204020203" pitchFamily="34" charset="0"/>
              </a:rPr>
              <a:t>Помогите нам</a:t>
            </a:r>
            <a:endParaRPr kumimoji="0" lang="en-US" sz="3600" b="0" i="0" u="none" strike="noStrike" kern="0" cap="none" spc="0" normalizeH="0" baseline="0" noProof="0" dirty="0">
              <a:ln>
                <a:noFill/>
              </a:ln>
              <a:solidFill>
                <a:schemeClr val="bg1"/>
              </a:solidFill>
              <a:effectLst/>
              <a:uLnTx/>
              <a:uFillTx/>
              <a:latin typeface="Segoe UI Light" panose="020B0502040204020203" pitchFamily="34" charset="0"/>
              <a:ea typeface="+mj-ea"/>
              <a:cs typeface="Segoe UI Light" panose="020B0502040204020203" pitchFamily="34" charset="0"/>
            </a:endParaRPr>
          </a:p>
        </p:txBody>
      </p:sp>
      <p:sp>
        <p:nvSpPr>
          <p:cNvPr id="111" name="white gradient"/>
          <p:cNvSpPr/>
          <p:nvPr/>
        </p:nvSpPr>
        <p:spPr>
          <a:xfrm>
            <a:off x="6187778" y="1438680"/>
            <a:ext cx="2542032" cy="2505456"/>
          </a:xfrm>
          <a:prstGeom prst="rect">
            <a:avLst/>
          </a:prstGeom>
          <a:solidFill>
            <a:srgbClr val="C8013B"/>
          </a:solidFill>
          <a:ln w="3175">
            <a:noFill/>
          </a:ln>
          <a:effectLst/>
        </p:spPr>
        <p:txBody>
          <a:bodyPr vert="horz" wrap="square" lIns="182880" tIns="91440" rIns="182880" bIns="91440" rtlCol="0" anchor="ctr" anchorCtr="0">
            <a:noAutofit/>
          </a:body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ru-RU" sz="2000" b="0" i="0" u="none" strike="noStrike" kern="0" cap="none" spc="0" normalizeH="0" baseline="0" noProof="0">
                <a:ln w="3175">
                  <a:noFill/>
                </a:ln>
                <a:solidFill>
                  <a:prstClr val="white"/>
                </a:solidFill>
                <a:effectLst/>
                <a:uLnTx/>
                <a:uFillTx/>
                <a:latin typeface="Segoe UI" pitchFamily="34" charset="0"/>
                <a:ea typeface="Segoe UI" pitchFamily="34" charset="0"/>
                <a:cs typeface="Segoe UI" pitchFamily="34" charset="0"/>
              </a:rPr>
              <a:t>управлять ПО и лицензиями</a:t>
            </a:r>
            <a:endParaRPr kumimoji="0" lang="en-US"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endParaRPr>
          </a:p>
        </p:txBody>
      </p:sp>
      <p:sp>
        <p:nvSpPr>
          <p:cNvPr id="185" name="white gradient"/>
          <p:cNvSpPr/>
          <p:nvPr/>
        </p:nvSpPr>
        <p:spPr>
          <a:xfrm>
            <a:off x="3460154" y="1438680"/>
            <a:ext cx="2542032" cy="2505456"/>
          </a:xfrm>
          <a:prstGeom prst="rect">
            <a:avLst/>
          </a:prstGeom>
          <a:solidFill>
            <a:schemeClr val="accent2"/>
          </a:solidFill>
          <a:ln w="3175">
            <a:noFill/>
          </a:ln>
          <a:effectLst/>
        </p:spPr>
        <p:txBody>
          <a:bodyPr vert="horz" wrap="square" lIns="182880" tIns="91440" rIns="182880" bIns="91440" rtlCol="0" anchor="ctr" anchorCtr="0">
            <a:noAutofit/>
          </a:body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ru-RU"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сократить расходы и повысить их эффективность</a:t>
            </a:r>
            <a:endParaRPr kumimoji="0" lang="en-US"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endParaRPr>
          </a:p>
        </p:txBody>
      </p:sp>
      <p:sp>
        <p:nvSpPr>
          <p:cNvPr id="191" name="white gradient"/>
          <p:cNvSpPr/>
          <p:nvPr/>
        </p:nvSpPr>
        <p:spPr>
          <a:xfrm>
            <a:off x="6187778" y="4123945"/>
            <a:ext cx="2542032" cy="2505456"/>
          </a:xfrm>
          <a:prstGeom prst="rect">
            <a:avLst/>
          </a:prstGeom>
          <a:solidFill>
            <a:schemeClr val="accent5"/>
          </a:solidFill>
          <a:ln w="3175">
            <a:noFill/>
          </a:ln>
          <a:effectLst/>
        </p:spPr>
        <p:txBody>
          <a:bodyPr vert="horz" wrap="square" lIns="182880" tIns="91440" rIns="182880" bIns="91440" rtlCol="0" anchor="ctr" anchorCtr="0">
            <a:noAutofit/>
          </a:body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ru-RU"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управлять рисками (юридическими, финансовыми, </a:t>
            </a:r>
            <a:r>
              <a:rPr kumimoji="0" lang="en-US"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security)</a:t>
            </a:r>
          </a:p>
        </p:txBody>
      </p:sp>
      <p:sp>
        <p:nvSpPr>
          <p:cNvPr id="197" name="white gradient"/>
          <p:cNvSpPr/>
          <p:nvPr/>
        </p:nvSpPr>
        <p:spPr>
          <a:xfrm>
            <a:off x="8915403" y="4123945"/>
            <a:ext cx="2542032" cy="2505456"/>
          </a:xfrm>
          <a:prstGeom prst="rect">
            <a:avLst/>
          </a:prstGeom>
          <a:solidFill>
            <a:schemeClr val="accent6"/>
          </a:solidFill>
          <a:ln w="3175">
            <a:noFill/>
          </a:ln>
          <a:effectLst/>
        </p:spPr>
        <p:txBody>
          <a:bodyPr vert="horz" wrap="square" lIns="182880" tIns="91440" rIns="182880" bIns="91440" rtlCol="0" anchor="ctr" anchorCtr="0">
            <a:noAutofit/>
          </a:body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ru-RU"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обеспечить сотрудников удобными инструментами для работы</a:t>
            </a:r>
            <a:endParaRPr kumimoji="0" lang="en-US"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endParaRPr>
          </a:p>
        </p:txBody>
      </p:sp>
      <p:sp useBgFill="1">
        <p:nvSpPr>
          <p:cNvPr id="206" name="Rectangle 205"/>
          <p:cNvSpPr/>
          <p:nvPr/>
        </p:nvSpPr>
        <p:spPr bwMode="auto">
          <a:xfrm>
            <a:off x="11456765" y="1282701"/>
            <a:ext cx="733648" cy="5577277"/>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useBgFill="1">
        <p:nvSpPr>
          <p:cNvPr id="207" name="Rectangle 206"/>
          <p:cNvSpPr/>
          <p:nvPr/>
        </p:nvSpPr>
        <p:spPr bwMode="auto">
          <a:xfrm>
            <a:off x="1589" y="1977"/>
            <a:ext cx="12188825" cy="1422401"/>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useBgFill="1">
        <p:nvSpPr>
          <p:cNvPr id="208" name="Rectangle 207"/>
          <p:cNvSpPr/>
          <p:nvPr/>
        </p:nvSpPr>
        <p:spPr bwMode="auto">
          <a:xfrm>
            <a:off x="1589" y="6629400"/>
            <a:ext cx="12188825" cy="228600"/>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p:nvSpPr>
          <p:cNvPr id="4" name="Title 1"/>
          <p:cNvSpPr>
            <a:spLocks noGrp="1"/>
          </p:cNvSpPr>
          <p:nvPr>
            <p:ph type="title"/>
          </p:nvPr>
        </p:nvSpPr>
        <p:spPr/>
        <p:txBody>
          <a:bodyPr>
            <a:noAutofit/>
          </a:bodyPr>
          <a:lstStyle/>
          <a:p>
            <a:pPr algn="ctr"/>
            <a:r>
              <a:rPr lang="ru-RU" dirty="0">
                <a:latin typeface="Segoe UI Light" panose="020B0502040204020203" pitchFamily="34" charset="0"/>
                <a:cs typeface="Segoe UI Light" panose="020B0502040204020203" pitchFamily="34" charset="0"/>
              </a:rPr>
              <a:t>Что мы слышим от наших клиентов?</a:t>
            </a:r>
            <a:endParaRPr lang="en-US" sz="2800" dirty="0">
              <a:gradFill flip="none" rotWithShape="1">
                <a:gsLst>
                  <a:gs pos="60833">
                    <a:schemeClr val="accent4"/>
                  </a:gs>
                  <a:gs pos="51250">
                    <a:schemeClr val="accent4"/>
                  </a:gs>
                </a:gsLst>
                <a:lin ang="5400000" scaled="0"/>
                <a:tileRect/>
              </a:gradFill>
              <a:latin typeface="Segoe UI Light" panose="020B0502040204020203" pitchFamily="34" charset="0"/>
              <a:cs typeface="Segoe UI Light" panose="020B0502040204020203" pitchFamily="34" charset="0"/>
            </a:endParaRPr>
          </a:p>
        </p:txBody>
      </p:sp>
      <p:sp>
        <p:nvSpPr>
          <p:cNvPr id="15" name="white gradient"/>
          <p:cNvSpPr/>
          <p:nvPr/>
        </p:nvSpPr>
        <p:spPr>
          <a:xfrm>
            <a:off x="8863251" y="1436705"/>
            <a:ext cx="2542032" cy="2505456"/>
          </a:xfrm>
          <a:prstGeom prst="rect">
            <a:avLst/>
          </a:prstGeom>
          <a:solidFill>
            <a:srgbClr val="00B0F0"/>
          </a:solidFill>
          <a:ln w="3175">
            <a:noFill/>
          </a:ln>
          <a:effectLst/>
        </p:spPr>
        <p:txBody>
          <a:bodyPr vert="horz" wrap="square" lIns="182880" tIns="91440" rIns="182880" bIns="91440" rtlCol="0" anchor="ctr" anchorCtr="0">
            <a:noAutofit/>
          </a:body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ru-RU"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перейти в облако</a:t>
            </a:r>
            <a:endParaRPr kumimoji="0" lang="en-US"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endParaRPr>
          </a:p>
        </p:txBody>
      </p:sp>
      <p:sp>
        <p:nvSpPr>
          <p:cNvPr id="16" name="white gradient"/>
          <p:cNvSpPr/>
          <p:nvPr/>
        </p:nvSpPr>
        <p:spPr>
          <a:xfrm>
            <a:off x="3460154" y="4123945"/>
            <a:ext cx="2542032" cy="2505456"/>
          </a:xfrm>
          <a:prstGeom prst="rect">
            <a:avLst/>
          </a:prstGeom>
          <a:solidFill>
            <a:srgbClr val="7030A0"/>
          </a:solidFill>
          <a:ln w="3175">
            <a:noFill/>
          </a:ln>
          <a:effectLst/>
        </p:spPr>
        <p:txBody>
          <a:bodyPr vert="horz" wrap="square" lIns="182880" tIns="91440" rIns="182880" bIns="91440" rtlCol="0" anchor="ctr" anchorCtr="0">
            <a:noAutofit/>
          </a:bodyPr>
          <a:lstStyle/>
          <a:p>
            <a:pPr marL="0" marR="0" lvl="0" indent="0" algn="ctr" defTabSz="914400" eaLnBrk="1" fontAlgn="auto" latinLnBrk="0" hangingPunct="1">
              <a:lnSpc>
                <a:spcPct val="80000"/>
              </a:lnSpc>
              <a:spcBef>
                <a:spcPct val="0"/>
              </a:spcBef>
              <a:spcAft>
                <a:spcPts val="0"/>
              </a:spcAft>
              <a:buClrTx/>
              <a:buSzTx/>
              <a:buFontTx/>
              <a:buNone/>
              <a:tabLst/>
              <a:defRPr/>
            </a:pPr>
            <a:r>
              <a:rPr kumimoji="0" lang="ru-RU"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внедрить виртуализацию</a:t>
            </a:r>
            <a:r>
              <a:rPr kumimoji="0" lang="en-US"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 </a:t>
            </a:r>
            <a:r>
              <a:rPr kumimoji="0" lang="ru-RU"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rPr>
              <a:t>и оптимизировать нагрузки </a:t>
            </a:r>
            <a:endParaRPr kumimoji="0" lang="en-US" sz="2000" b="0" i="0" u="none" strike="noStrike" kern="0" cap="none" spc="0" normalizeH="0" baseline="0" noProof="0" dirty="0">
              <a:ln w="3175">
                <a:noFill/>
              </a:ln>
              <a:solidFill>
                <a:prstClr val="white"/>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109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fill="hold"/>
                                        <p:tgtEl>
                                          <p:spTgt spid="105"/>
                                        </p:tgtEl>
                                        <p:attrNameLst>
                                          <p:attrName>ppt_x</p:attrName>
                                        </p:attrNameLst>
                                      </p:cBhvr>
                                      <p:tavLst>
                                        <p:tav tm="0">
                                          <p:val>
                                            <p:strVal val="0-#ppt_w/2"/>
                                          </p:val>
                                        </p:tav>
                                        <p:tav tm="100000">
                                          <p:val>
                                            <p:strVal val="#ppt_x"/>
                                          </p:val>
                                        </p:tav>
                                      </p:tavLst>
                                    </p:anim>
                                    <p:anim calcmode="lin" valueType="num">
                                      <p:cBhvr additive="base">
                                        <p:cTn id="8" dur="1000" fill="hold"/>
                                        <p:tgtEl>
                                          <p:spTgt spid="10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185"/>
                                        </p:tgtEl>
                                        <p:attrNameLst>
                                          <p:attrName>style.visibility</p:attrName>
                                        </p:attrNameLst>
                                      </p:cBhvr>
                                      <p:to>
                                        <p:strVal val="visible"/>
                                      </p:to>
                                    </p:set>
                                    <p:anim calcmode="lin" valueType="num">
                                      <p:cBhvr additive="base">
                                        <p:cTn id="12" dur="1000" fill="hold"/>
                                        <p:tgtEl>
                                          <p:spTgt spid="185"/>
                                        </p:tgtEl>
                                        <p:attrNameLst>
                                          <p:attrName>ppt_x</p:attrName>
                                        </p:attrNameLst>
                                      </p:cBhvr>
                                      <p:tavLst>
                                        <p:tav tm="0">
                                          <p:val>
                                            <p:strVal val="#ppt_x"/>
                                          </p:val>
                                        </p:tav>
                                        <p:tav tm="100000">
                                          <p:val>
                                            <p:strVal val="#ppt_x"/>
                                          </p:val>
                                        </p:tav>
                                      </p:tavLst>
                                    </p:anim>
                                    <p:anim calcmode="lin" valueType="num">
                                      <p:cBhvr additive="base">
                                        <p:cTn id="13" dur="1000" fill="hold"/>
                                        <p:tgtEl>
                                          <p:spTgt spid="185"/>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250"/>
                                  </p:stCondLst>
                                  <p:childTnLst>
                                    <p:set>
                                      <p:cBhvr>
                                        <p:cTn id="15" dur="1" fill="hold">
                                          <p:stCondLst>
                                            <p:cond delay="0"/>
                                          </p:stCondLst>
                                        </p:cTn>
                                        <p:tgtEl>
                                          <p:spTgt spid="111"/>
                                        </p:tgtEl>
                                        <p:attrNameLst>
                                          <p:attrName>style.visibility</p:attrName>
                                        </p:attrNameLst>
                                      </p:cBhvr>
                                      <p:to>
                                        <p:strVal val="visible"/>
                                      </p:to>
                                    </p:set>
                                    <p:anim calcmode="lin" valueType="num">
                                      <p:cBhvr additive="base">
                                        <p:cTn id="16" dur="1000" fill="hold"/>
                                        <p:tgtEl>
                                          <p:spTgt spid="111"/>
                                        </p:tgtEl>
                                        <p:attrNameLst>
                                          <p:attrName>ppt_x</p:attrName>
                                        </p:attrNameLst>
                                      </p:cBhvr>
                                      <p:tavLst>
                                        <p:tav tm="0">
                                          <p:val>
                                            <p:strVal val="#ppt_x"/>
                                          </p:val>
                                        </p:tav>
                                        <p:tav tm="100000">
                                          <p:val>
                                            <p:strVal val="#ppt_x"/>
                                          </p:val>
                                        </p:tav>
                                      </p:tavLst>
                                    </p:anim>
                                    <p:anim calcmode="lin" valueType="num">
                                      <p:cBhvr additive="base">
                                        <p:cTn id="17" dur="1000" fill="hold"/>
                                        <p:tgtEl>
                                          <p:spTgt spid="11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1000"/>
                                  </p:stCondLst>
                                  <p:childTnLst>
                                    <p:set>
                                      <p:cBhvr>
                                        <p:cTn id="19" dur="1" fill="hold">
                                          <p:stCondLst>
                                            <p:cond delay="0"/>
                                          </p:stCondLst>
                                        </p:cTn>
                                        <p:tgtEl>
                                          <p:spTgt spid="191"/>
                                        </p:tgtEl>
                                        <p:attrNameLst>
                                          <p:attrName>style.visibility</p:attrName>
                                        </p:attrNameLst>
                                      </p:cBhvr>
                                      <p:to>
                                        <p:strVal val="visible"/>
                                      </p:to>
                                    </p:set>
                                    <p:anim calcmode="lin" valueType="num">
                                      <p:cBhvr additive="base">
                                        <p:cTn id="20" dur="1000" fill="hold"/>
                                        <p:tgtEl>
                                          <p:spTgt spid="191"/>
                                        </p:tgtEl>
                                        <p:attrNameLst>
                                          <p:attrName>ppt_x</p:attrName>
                                        </p:attrNameLst>
                                      </p:cBhvr>
                                      <p:tavLst>
                                        <p:tav tm="0">
                                          <p:val>
                                            <p:strVal val="#ppt_x"/>
                                          </p:val>
                                        </p:tav>
                                        <p:tav tm="100000">
                                          <p:val>
                                            <p:strVal val="#ppt_x"/>
                                          </p:val>
                                        </p:tav>
                                      </p:tavLst>
                                    </p:anim>
                                    <p:anim calcmode="lin" valueType="num">
                                      <p:cBhvr additive="base">
                                        <p:cTn id="21" dur="1000" fill="hold"/>
                                        <p:tgtEl>
                                          <p:spTgt spid="191"/>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250"/>
                                  </p:stCondLst>
                                  <p:childTnLst>
                                    <p:set>
                                      <p:cBhvr>
                                        <p:cTn id="23" dur="1" fill="hold">
                                          <p:stCondLst>
                                            <p:cond delay="0"/>
                                          </p:stCondLst>
                                        </p:cTn>
                                        <p:tgtEl>
                                          <p:spTgt spid="197"/>
                                        </p:tgtEl>
                                        <p:attrNameLst>
                                          <p:attrName>style.visibility</p:attrName>
                                        </p:attrNameLst>
                                      </p:cBhvr>
                                      <p:to>
                                        <p:strVal val="visible"/>
                                      </p:to>
                                    </p:set>
                                    <p:anim calcmode="lin" valueType="num">
                                      <p:cBhvr additive="base">
                                        <p:cTn id="24" dur="1000" fill="hold"/>
                                        <p:tgtEl>
                                          <p:spTgt spid="197"/>
                                        </p:tgtEl>
                                        <p:attrNameLst>
                                          <p:attrName>ppt_x</p:attrName>
                                        </p:attrNameLst>
                                      </p:cBhvr>
                                      <p:tavLst>
                                        <p:tav tm="0">
                                          <p:val>
                                            <p:strVal val="#ppt_x"/>
                                          </p:val>
                                        </p:tav>
                                        <p:tav tm="100000">
                                          <p:val>
                                            <p:strVal val="#ppt_x"/>
                                          </p:val>
                                        </p:tav>
                                      </p:tavLst>
                                    </p:anim>
                                    <p:anim calcmode="lin" valueType="num">
                                      <p:cBhvr additive="base">
                                        <p:cTn id="25" dur="1000" fill="hold"/>
                                        <p:tgtEl>
                                          <p:spTgt spid="197"/>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ppt_x"/>
                                          </p:val>
                                        </p:tav>
                                        <p:tav tm="100000">
                                          <p:val>
                                            <p:strVal val="#ppt_x"/>
                                          </p:val>
                                        </p:tav>
                                      </p:tavLst>
                                    </p:anim>
                                    <p:anim calcmode="lin" valueType="num">
                                      <p:cBhvr additive="base">
                                        <p:cTn id="29" dur="10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ppt_x"/>
                                          </p:val>
                                        </p:tav>
                                        <p:tav tm="100000">
                                          <p:val>
                                            <p:strVal val="#ppt_x"/>
                                          </p:val>
                                        </p:tav>
                                      </p:tavLst>
                                    </p:anim>
                                    <p:anim calcmode="lin" valueType="num">
                                      <p:cBhvr additive="base">
                                        <p:cTn id="33"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11" grpId="0" animBg="1"/>
      <p:bldP spid="185" grpId="0" animBg="1"/>
      <p:bldP spid="191" grpId="0" animBg="1"/>
      <p:bldP spid="197"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10000"/>
                <a:lumOff val="90000"/>
              </a:schemeClr>
            </a:gs>
            <a:gs pos="75000">
              <a:schemeClr val="bg1"/>
            </a:gs>
            <a:gs pos="25000">
              <a:schemeClr val="bg1"/>
            </a:gs>
            <a:gs pos="100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ru-RU" dirty="0">
                <a:latin typeface="Segoe UI Light" panose="020B0502040204020203" pitchFamily="34" charset="0"/>
                <a:cs typeface="Segoe UI Light" panose="020B0502040204020203" pitchFamily="34" charset="0"/>
              </a:rPr>
              <a:t>Что может им помочь?</a:t>
            </a:r>
            <a:endParaRPr lang="en-US" dirty="0">
              <a:latin typeface="Segoe UI Light" panose="020B0502040204020203" pitchFamily="34" charset="0"/>
              <a:cs typeface="Segoe UI Light" panose="020B0502040204020203" pitchFamily="34" charset="0"/>
            </a:endParaRPr>
          </a:p>
        </p:txBody>
      </p:sp>
      <p:sp>
        <p:nvSpPr>
          <p:cNvPr id="4" name="Text Placeholder 2"/>
          <p:cNvSpPr txBox="1">
            <a:spLocks/>
          </p:cNvSpPr>
          <p:nvPr/>
        </p:nvSpPr>
        <p:spPr>
          <a:xfrm>
            <a:off x="4632253" y="1555705"/>
            <a:ext cx="7559747" cy="5518434"/>
          </a:xfrm>
          <a:prstGeom prst="rect">
            <a:avLst/>
          </a:prstGeom>
        </p:spPr>
        <p:txBody>
          <a:bodyPr vert="horz" wrap="square" lIns="0" tIns="0" rIns="0" bIns="0" rtlCol="0">
            <a:spAutoFit/>
          </a:bodyPr>
          <a:lstStyle>
            <a:lvl1pPr marL="215900" indent="-215900" algn="l" defTabSz="914363" rtl="0" eaLnBrk="1" latinLnBrk="0" hangingPunct="1">
              <a:lnSpc>
                <a:spcPct val="90000"/>
              </a:lnSpc>
              <a:spcBef>
                <a:spcPct val="20000"/>
              </a:spcBef>
              <a:buClrTx/>
              <a:buSzPct val="90000"/>
              <a:buFont typeface="Arial" pitchFamily="34" charset="0"/>
              <a:buChar char="•"/>
              <a:defRPr sz="2800" kern="1200">
                <a:gradFill>
                  <a:gsLst>
                    <a:gs pos="94583">
                      <a:srgbClr val="00A600"/>
                    </a:gs>
                    <a:gs pos="87083">
                      <a:srgbClr val="00A600"/>
                    </a:gs>
                  </a:gsLst>
                  <a:lin ang="5400000" scaled="0"/>
                </a:gradFill>
                <a:latin typeface="Segoe UI" pitchFamily="34" charset="0"/>
                <a:ea typeface="+mn-ea"/>
                <a:cs typeface="+mn-cs"/>
              </a:defRPr>
            </a:lvl1pPr>
            <a:lvl2pPr marL="441325" indent="-204788" algn="l" defTabSz="914363" rtl="0" eaLnBrk="1" latinLnBrk="0" hangingPunct="1">
              <a:lnSpc>
                <a:spcPct val="90000"/>
              </a:lnSpc>
              <a:spcBef>
                <a:spcPct val="20000"/>
              </a:spcBef>
              <a:buClrTx/>
              <a:buSzPct val="90000"/>
              <a:buFont typeface="Arial" pitchFamily="34" charset="0"/>
              <a:buChar char="•"/>
              <a:defRPr sz="2300" kern="1200">
                <a:gradFill>
                  <a:gsLst>
                    <a:gs pos="2917">
                      <a:schemeClr val="tx2"/>
                    </a:gs>
                    <a:gs pos="33000">
                      <a:schemeClr val="tx2"/>
                    </a:gs>
                  </a:gsLst>
                  <a:lin ang="5400000" scaled="0"/>
                </a:gradFill>
                <a:latin typeface="Segoe UI Light" pitchFamily="34" charset="0"/>
                <a:ea typeface="+mn-ea"/>
                <a:cs typeface="+mn-cs"/>
              </a:defRPr>
            </a:lvl2pPr>
            <a:lvl3pPr marL="666750" indent="-214313" algn="l" defTabSz="914363" rtl="0" eaLnBrk="1" latinLnBrk="0" hangingPunct="1">
              <a:lnSpc>
                <a:spcPct val="90000"/>
              </a:lnSpc>
              <a:spcBef>
                <a:spcPct val="20000"/>
              </a:spcBef>
              <a:buClrTx/>
              <a:buSzPct val="90000"/>
              <a:buFont typeface="Arial" pitchFamily="34" charset="0"/>
              <a:buChar char="•"/>
              <a:defRPr lang="en-US" sz="2000" kern="1200" dirty="0">
                <a:gradFill>
                  <a:gsLst>
                    <a:gs pos="2917">
                      <a:schemeClr val="tx2"/>
                    </a:gs>
                    <a:gs pos="33000">
                      <a:schemeClr val="tx2"/>
                    </a:gs>
                  </a:gsLst>
                  <a:lin ang="5400000" scaled="0"/>
                </a:gradFill>
                <a:latin typeface="Segoe UI Light" pitchFamily="34" charset="0"/>
                <a:ea typeface="+mn-ea"/>
                <a:cs typeface="+mn-cs"/>
              </a:defRPr>
            </a:lvl3pPr>
            <a:lvl4pPr marL="849313" indent="-182563" algn="l" defTabSz="914363" rtl="0" eaLnBrk="1" latinLnBrk="0" hangingPunct="1">
              <a:lnSpc>
                <a:spcPct val="90000"/>
              </a:lnSpc>
              <a:spcBef>
                <a:spcPct val="20000"/>
              </a:spcBef>
              <a:buClrTx/>
              <a:buSzPct val="90000"/>
              <a:buFont typeface="Arial" pitchFamily="34" charset="0"/>
              <a:buChar char="•"/>
              <a:defRPr sz="1800" kern="1200">
                <a:gradFill>
                  <a:gsLst>
                    <a:gs pos="2917">
                      <a:schemeClr val="tx2"/>
                    </a:gs>
                    <a:gs pos="33000">
                      <a:schemeClr val="tx2"/>
                    </a:gs>
                  </a:gsLst>
                  <a:lin ang="5400000" scaled="0"/>
                </a:gradFill>
                <a:latin typeface="Segoe UI Light" pitchFamily="34" charset="0"/>
                <a:ea typeface="+mn-ea"/>
                <a:cs typeface="+mn-cs"/>
              </a:defRPr>
            </a:lvl4pPr>
            <a:lvl5pPr marL="1042988" indent="-182563" algn="l" defTabSz="914363" rtl="0" eaLnBrk="1" latinLnBrk="0" hangingPunct="1">
              <a:lnSpc>
                <a:spcPct val="90000"/>
              </a:lnSpc>
              <a:spcBef>
                <a:spcPct val="20000"/>
              </a:spcBef>
              <a:buClrTx/>
              <a:buSzPct val="90000"/>
              <a:buFont typeface="Arial" pitchFamily="34" charset="0"/>
              <a:buChar char="•"/>
              <a:defRPr sz="1800" kern="1200">
                <a:gradFill>
                  <a:gsLst>
                    <a:gs pos="2917">
                      <a:schemeClr val="tx2"/>
                    </a:gs>
                    <a:gs pos="33000">
                      <a:schemeClr val="tx2"/>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defRPr/>
            </a:pPr>
            <a:r>
              <a:rPr kumimoji="0" lang="en-GB" sz="2000" b="0" i="0" u="none" strike="noStrike" kern="1200" cap="none" spc="0" normalizeH="0" baseline="0" noProof="0" dirty="0">
                <a:ln>
                  <a:noFill/>
                </a:ln>
                <a:gradFill>
                  <a:gsLst>
                    <a:gs pos="94583">
                      <a:srgbClr val="002050"/>
                    </a:gs>
                    <a:gs pos="100000">
                      <a:srgbClr val="002050"/>
                    </a:gs>
                  </a:gsLst>
                  <a:lin ang="5400000" scaled="0"/>
                </a:gradFill>
                <a:effectLst/>
                <a:uLnTx/>
                <a:uFillTx/>
                <a:latin typeface="Segoe UI" pitchFamily="34" charset="0"/>
                <a:ea typeface="+mn-ea"/>
                <a:cs typeface="+mn-cs"/>
              </a:rPr>
              <a:t>SAM – </a:t>
            </a:r>
            <a:r>
              <a:rPr kumimoji="0" lang="ru-RU" sz="2000" b="0" i="0" u="none" strike="noStrike" kern="1200" cap="none" spc="0" normalizeH="0" baseline="0" noProof="0" dirty="0">
                <a:ln>
                  <a:noFill/>
                </a:ln>
                <a:gradFill>
                  <a:gsLst>
                    <a:gs pos="94583">
                      <a:srgbClr val="002050"/>
                    </a:gs>
                    <a:gs pos="100000">
                      <a:srgbClr val="002050"/>
                    </a:gs>
                  </a:gsLst>
                  <a:lin ang="5400000" scaled="0"/>
                </a:gradFill>
                <a:effectLst/>
                <a:uLnTx/>
                <a:uFillTx/>
                <a:latin typeface="Segoe UI" pitchFamily="34" charset="0"/>
                <a:ea typeface="+mn-ea"/>
                <a:cs typeface="+mn-cs"/>
              </a:rPr>
              <a:t>международный отраслевой стандарт.</a:t>
            </a:r>
            <a:endParaRPr kumimoji="0" lang="en-US" sz="2000" b="0" i="0" u="none" strike="noStrike" kern="1200" cap="none" spc="0" normalizeH="0" baseline="0" noProof="0" dirty="0">
              <a:ln>
                <a:noFill/>
              </a:ln>
              <a:gradFill>
                <a:gsLst>
                  <a:gs pos="94583">
                    <a:srgbClr val="002050"/>
                  </a:gs>
                  <a:gs pos="100000">
                    <a:srgbClr val="002050"/>
                  </a:gs>
                </a:gsLst>
                <a:lin ang="5400000" scaled="0"/>
              </a:gradFill>
              <a:effectLst/>
              <a:uLnTx/>
              <a:uFillTx/>
              <a:latin typeface="Segoe UI" pitchFamily="34" charset="0"/>
              <a:ea typeface="+mn-ea"/>
              <a:cs typeface="+mn-cs"/>
            </a:endParaRPr>
          </a:p>
          <a:p>
            <a:pPr marL="441325" marR="0" lvl="1" indent="-204788" algn="l" defTabSz="914363" rtl="0" eaLnBrk="1" fontAlgn="auto" latinLnBrk="0" hangingPunct="1">
              <a:lnSpc>
                <a:spcPct val="90000"/>
              </a:lnSpc>
              <a:spcBef>
                <a:spcPct val="20000"/>
              </a:spcBef>
              <a:spcAft>
                <a:spcPts val="0"/>
              </a:spcAft>
              <a:buClrTx/>
              <a:buSzPct val="90000"/>
              <a:buFont typeface="Arial" pitchFamily="34" charset="0"/>
              <a:buChar char="•"/>
              <a:tabLst/>
              <a:defRPr/>
            </a:pPr>
            <a:r>
              <a:rPr kumimoji="0" lang="en-GB" sz="1900" b="0" i="0" u="none" strike="noStrike" kern="1200" cap="none" spc="0" normalizeH="0" baseline="0" noProof="0" dirty="0">
                <a:ln>
                  <a:noFill/>
                </a:ln>
                <a:solidFill>
                  <a:schemeClr val="tx1"/>
                </a:solidFill>
                <a:effectLst/>
                <a:uLnTx/>
                <a:uFillTx/>
                <a:latin typeface="Segoe UI" pitchFamily="34" charset="0"/>
                <a:ea typeface="+mn-ea"/>
                <a:cs typeface="+mn-cs"/>
              </a:rPr>
              <a:t>ISO/IEC 19770-1</a:t>
            </a:r>
            <a:endParaRPr kumimoji="0" lang="ru-RU" sz="1900" b="0" i="0" u="none" strike="noStrike" kern="1200" cap="none" spc="0" normalizeH="0" baseline="0" noProof="0" dirty="0">
              <a:ln>
                <a:noFill/>
              </a:ln>
              <a:solidFill>
                <a:schemeClr val="tx1"/>
              </a:solidFill>
              <a:effectLst/>
              <a:uLnTx/>
              <a:uFillTx/>
              <a:latin typeface="Segoe UI" pitchFamily="34" charset="0"/>
              <a:ea typeface="+mn-ea"/>
              <a:cs typeface="+mn-cs"/>
            </a:endParaRPr>
          </a:p>
          <a:p>
            <a:pPr marL="441325" marR="0" lvl="1" indent="-204788" algn="l" defTabSz="914363" rtl="0" eaLnBrk="1" fontAlgn="auto" latinLnBrk="0" hangingPunct="1">
              <a:lnSpc>
                <a:spcPct val="90000"/>
              </a:lnSpc>
              <a:spcBef>
                <a:spcPct val="20000"/>
              </a:spcBef>
              <a:spcAft>
                <a:spcPts val="0"/>
              </a:spcAft>
              <a:buClrTx/>
              <a:buSzPct val="90000"/>
              <a:buFont typeface="Arial" pitchFamily="34" charset="0"/>
              <a:buChar char="•"/>
              <a:tabLst/>
              <a:defRPr/>
            </a:pPr>
            <a:r>
              <a:rPr kumimoji="0" lang="ru-RU" sz="1900" b="0" i="0" u="none" strike="noStrike" kern="1200" cap="none" spc="0" normalizeH="0" baseline="0" noProof="0" dirty="0">
                <a:ln>
                  <a:noFill/>
                </a:ln>
                <a:solidFill>
                  <a:schemeClr val="tx1"/>
                </a:solidFill>
                <a:effectLst/>
                <a:uLnTx/>
                <a:uFillTx/>
                <a:latin typeface="Segoe UI" pitchFamily="34" charset="0"/>
                <a:ea typeface="+mn-ea"/>
                <a:cs typeface="+mn-cs"/>
              </a:rPr>
              <a:t>поддерживается </a:t>
            </a:r>
            <a:r>
              <a:rPr kumimoji="0" lang="en-GB" sz="1900" b="0" i="0" u="none" strike="noStrike" kern="1200" cap="none" spc="0" normalizeH="0" baseline="0" noProof="0" dirty="0">
                <a:ln>
                  <a:noFill/>
                </a:ln>
                <a:solidFill>
                  <a:schemeClr val="tx1"/>
                </a:solidFill>
                <a:effectLst/>
                <a:uLnTx/>
                <a:uFillTx/>
                <a:latin typeface="Segoe UI" pitchFamily="34" charset="0"/>
                <a:ea typeface="+mn-ea"/>
                <a:cs typeface="+mn-cs"/>
              </a:rPr>
              <a:t>Microsoft </a:t>
            </a:r>
            <a:r>
              <a:rPr kumimoji="0" lang="ru-RU" sz="1900" b="0" i="0" u="none" strike="noStrike" kern="1200" cap="none" spc="0" normalizeH="0" baseline="0" noProof="0" dirty="0">
                <a:ln>
                  <a:noFill/>
                </a:ln>
                <a:solidFill>
                  <a:schemeClr val="tx1"/>
                </a:solidFill>
                <a:effectLst/>
                <a:uLnTx/>
                <a:uFillTx/>
                <a:latin typeface="Segoe UI" pitchFamily="34" charset="0"/>
                <a:ea typeface="+mn-ea"/>
                <a:cs typeface="+mn-cs"/>
              </a:rPr>
              <a:t>и многими другими компаниями</a:t>
            </a:r>
          </a:p>
          <a:p>
            <a:pPr marL="236537" marR="0" lvl="1" indent="0" algn="l" defTabSz="914363"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1900" b="0" i="0" u="none" strike="noStrike" kern="1200" cap="none" spc="0" normalizeH="0" baseline="0" noProof="0" dirty="0">
              <a:ln>
                <a:noFill/>
              </a:ln>
              <a:solidFill>
                <a:schemeClr val="tx1"/>
              </a:solidFill>
              <a:effectLst/>
              <a:uLnTx/>
              <a:uFillTx/>
              <a:latin typeface="Segoe UI" pitchFamily="34" charset="0"/>
              <a:ea typeface="+mn-ea"/>
              <a:cs typeface="+mn-cs"/>
            </a:endParaRPr>
          </a:p>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defRPr/>
            </a:pPr>
            <a:r>
              <a:rPr kumimoji="0" lang="en-GB" sz="2000" b="0" i="0" u="none" strike="noStrike" kern="1200" cap="none" spc="0" normalizeH="0" baseline="0" noProof="0">
                <a:ln>
                  <a:noFill/>
                </a:ln>
                <a:gradFill>
                  <a:gsLst>
                    <a:gs pos="94583">
                      <a:srgbClr val="002050"/>
                    </a:gs>
                    <a:gs pos="100000">
                      <a:srgbClr val="002050"/>
                    </a:gs>
                  </a:gsLst>
                  <a:lin ang="5400000" scaled="0"/>
                </a:gradFill>
                <a:effectLst/>
                <a:uLnTx/>
                <a:uFillTx/>
                <a:latin typeface="Segoe UI" pitchFamily="34" charset="0"/>
                <a:ea typeface="+mn-ea"/>
                <a:cs typeface="+mn-cs"/>
              </a:rPr>
              <a:t>SAM</a:t>
            </a:r>
            <a:r>
              <a:rPr kumimoji="0" lang="en-US" sz="2000" b="0" i="0" u="none" strike="noStrike" kern="1200" cap="none" spc="0" normalizeH="0" baseline="0" noProof="0">
                <a:ln>
                  <a:noFill/>
                </a:ln>
                <a:gradFill>
                  <a:gsLst>
                    <a:gs pos="94583">
                      <a:srgbClr val="002050"/>
                    </a:gs>
                    <a:gs pos="100000">
                      <a:srgbClr val="002050"/>
                    </a:gs>
                  </a:gsLst>
                  <a:lin ang="5400000" scaled="0"/>
                </a:gradFill>
                <a:effectLst/>
                <a:uLnTx/>
                <a:uFillTx/>
                <a:latin typeface="Segoe UI" pitchFamily="34" charset="0"/>
                <a:ea typeface="+mn-ea"/>
                <a:cs typeface="+mn-cs"/>
              </a:rPr>
              <a:t> </a:t>
            </a:r>
            <a:r>
              <a:rPr kumimoji="0" lang="en-US" sz="2000" b="0" i="0" u="none" strike="noStrike" kern="1200" cap="none" spc="0" normalizeH="0" baseline="0" noProof="0">
                <a:ln>
                  <a:noFill/>
                </a:ln>
                <a:solidFill>
                  <a:schemeClr val="tx1"/>
                </a:solidFill>
                <a:effectLst/>
                <a:uLnTx/>
                <a:uFillTx/>
                <a:latin typeface="Segoe UI" pitchFamily="34" charset="0"/>
                <a:ea typeface="+mn-ea"/>
                <a:cs typeface="+mn-cs"/>
              </a:rPr>
              <a:t>– </a:t>
            </a:r>
            <a:r>
              <a:rPr kumimoji="0" lang="ru-RU" sz="1800" b="0" i="0" u="none" strike="noStrike" kern="1200" cap="none" spc="0" normalizeH="0" baseline="0" noProof="0">
                <a:ln>
                  <a:noFill/>
                </a:ln>
                <a:solidFill>
                  <a:schemeClr val="tx1"/>
                </a:solidFill>
                <a:effectLst/>
                <a:uLnTx/>
                <a:uFillTx/>
                <a:latin typeface="Segoe UI" pitchFamily="34" charset="0"/>
                <a:ea typeface="+mn-ea"/>
                <a:cs typeface="+mn-cs"/>
              </a:rPr>
              <a:t>это набор</a:t>
            </a:r>
            <a:r>
              <a:rPr kumimoji="0" lang="ru-RU" sz="1800" b="0" i="0" u="sng" strike="noStrike" kern="1200" cap="none" spc="0" normalizeH="0" baseline="0" noProof="0">
                <a:ln>
                  <a:noFill/>
                </a:ln>
                <a:solidFill>
                  <a:schemeClr val="tx1"/>
                </a:solidFill>
                <a:effectLst/>
                <a:uLnTx/>
                <a:uFillTx/>
                <a:latin typeface="Segoe UI" pitchFamily="34" charset="0"/>
                <a:ea typeface="+mn-ea"/>
                <a:cs typeface="+mn-cs"/>
              </a:rPr>
              <a:t> бизнес-практик</a:t>
            </a:r>
            <a:r>
              <a:rPr kumimoji="0" lang="ru-RU" sz="1800" b="0" i="0" u="none" strike="noStrike" kern="1200" cap="none" spc="0" normalizeH="0" baseline="0" noProof="0">
                <a:ln>
                  <a:noFill/>
                </a:ln>
                <a:solidFill>
                  <a:schemeClr val="tx1"/>
                </a:solidFill>
                <a:effectLst/>
                <a:uLnTx/>
                <a:uFillTx/>
                <a:latin typeface="Segoe UI" pitchFamily="34" charset="0"/>
                <a:ea typeface="+mn-ea"/>
                <a:cs typeface="+mn-cs"/>
              </a:rPr>
              <a:t>, включающих управление и оптимизацию закупок</a:t>
            </a:r>
            <a:r>
              <a:rPr kumimoji="0" lang="ru-RU" sz="1800" b="0" i="0" u="none" strike="noStrike" kern="1200" cap="none" spc="0" normalizeH="0" baseline="0" noProof="0" dirty="0">
                <a:ln>
                  <a:noFill/>
                </a:ln>
                <a:solidFill>
                  <a:schemeClr val="tx1"/>
                </a:solidFill>
                <a:effectLst/>
                <a:uLnTx/>
                <a:uFillTx/>
                <a:latin typeface="Segoe UI" pitchFamily="34" charset="0"/>
                <a:ea typeface="+mn-ea"/>
                <a:cs typeface="+mn-cs"/>
              </a:rPr>
              <a:t>, внедрения, поддержки, использования и вывода из эксплуатации программных приложений внутри организации.</a:t>
            </a:r>
            <a:endParaRPr kumimoji="0" lang="en-US" sz="1800" b="0" i="0" u="none" strike="noStrike" kern="1200" cap="none" spc="0" normalizeH="0" baseline="0" noProof="0" dirty="0">
              <a:ln>
                <a:noFill/>
              </a:ln>
              <a:solidFill>
                <a:schemeClr val="tx1"/>
              </a:solidFill>
              <a:effectLst/>
              <a:uLnTx/>
              <a:uFillTx/>
              <a:latin typeface="Segoe UI" pitchFamily="34" charset="0"/>
              <a:ea typeface="+mn-ea"/>
              <a:cs typeface="+mn-cs"/>
            </a:endParaRPr>
          </a:p>
          <a:p>
            <a:pPr marL="0" marR="0" lvl="0" indent="0" algn="l" defTabSz="914363" rtl="0" eaLnBrk="1" fontAlgn="auto" latinLnBrk="0" hangingPunct="1">
              <a:lnSpc>
                <a:spcPct val="100000"/>
              </a:lnSpc>
              <a:spcBef>
                <a:spcPct val="20000"/>
              </a:spcBef>
              <a:spcAft>
                <a:spcPts val="0"/>
              </a:spcAft>
              <a:buClrTx/>
              <a:buSzPct val="90000"/>
              <a:buFont typeface="Arial" pitchFamily="34" charset="0"/>
              <a:buNone/>
              <a:tabLst/>
              <a:defRPr/>
            </a:pPr>
            <a:endParaRPr kumimoji="0" lang="uk-UA" sz="1800" b="0" i="0" u="none" strike="noStrike" kern="1200" cap="none" spc="0" normalizeH="0" baseline="0" noProof="0">
              <a:ln>
                <a:noFill/>
              </a:ln>
              <a:solidFill>
                <a:schemeClr val="tx1"/>
              </a:solidFill>
              <a:effectLst/>
              <a:uLnTx/>
              <a:uFillTx/>
              <a:latin typeface="Segoe UI" pitchFamily="34" charset="0"/>
              <a:ea typeface="+mn-ea"/>
              <a:cs typeface="+mn-cs"/>
            </a:endParaRPr>
          </a:p>
          <a:p>
            <a:pPr marL="0" marR="0" lvl="0" indent="0" algn="l" defTabSz="914363" rtl="0" eaLnBrk="1" fontAlgn="auto" latinLnBrk="0" hangingPunct="1">
              <a:lnSpc>
                <a:spcPct val="110000"/>
              </a:lnSpc>
              <a:spcBef>
                <a:spcPts val="1200"/>
              </a:spcBef>
              <a:spcAft>
                <a:spcPts val="0"/>
              </a:spcAft>
              <a:buClrTx/>
              <a:buSzPct val="90000"/>
              <a:buFont typeface="Arial" pitchFamily="34" charset="0"/>
              <a:buNone/>
              <a:tabLst/>
              <a:defRPr/>
            </a:pPr>
            <a:r>
              <a:rPr kumimoji="0" lang="en-US" sz="1800" b="0" i="0" u="none" strike="noStrike" kern="1200" cap="none" spc="0" normalizeH="0" baseline="0" noProof="0">
                <a:ln>
                  <a:noFill/>
                </a:ln>
                <a:gradFill>
                  <a:gsLst>
                    <a:gs pos="94583">
                      <a:srgbClr val="002050"/>
                    </a:gs>
                    <a:gs pos="100000">
                      <a:srgbClr val="002050"/>
                    </a:gs>
                  </a:gsLst>
                  <a:lin ang="5400000" scaled="0"/>
                </a:gradFill>
                <a:effectLst/>
                <a:uLnTx/>
                <a:uFillTx/>
                <a:latin typeface="Segoe UI" pitchFamily="34" charset="0"/>
                <a:ea typeface="+mn-ea"/>
                <a:cs typeface="+mn-cs"/>
              </a:rPr>
              <a:t>Microsoft SAM</a:t>
            </a:r>
            <a:r>
              <a:rPr kumimoji="0" lang="uk-UA" sz="1800" b="0" i="0" u="none" strike="noStrike" kern="1200" cap="none" spc="0" normalizeH="0" baseline="0" noProof="0">
                <a:ln>
                  <a:noFill/>
                </a:ln>
                <a:gradFill>
                  <a:gsLst>
                    <a:gs pos="94583">
                      <a:srgbClr val="002050"/>
                    </a:gs>
                    <a:gs pos="100000">
                      <a:srgbClr val="002050"/>
                    </a:gs>
                  </a:gsLst>
                  <a:lin ang="5400000" scaled="0"/>
                </a:gradFill>
                <a:effectLst/>
                <a:uLnTx/>
                <a:uFillTx/>
                <a:latin typeface="Segoe UI" pitchFamily="34" charset="0"/>
                <a:ea typeface="+mn-ea"/>
                <a:cs typeface="+mn-cs"/>
              </a:rPr>
              <a:t> – </a:t>
            </a:r>
            <a:r>
              <a:rPr kumimoji="0" lang="uk-UA" sz="1800" b="0" i="0" u="none" strike="noStrike" kern="1200" cap="none" spc="0" normalizeH="0" baseline="0" noProof="0">
                <a:ln>
                  <a:noFill/>
                </a:ln>
                <a:solidFill>
                  <a:schemeClr val="tx1"/>
                </a:solidFill>
                <a:effectLst/>
                <a:uLnTx/>
                <a:uFillTx/>
                <a:latin typeface="Segoe UI" pitchFamily="34" charset="0"/>
                <a:ea typeface="+mn-ea"/>
                <a:cs typeface="+mn-cs"/>
              </a:rPr>
              <a:t>проект, котор</a:t>
            </a:r>
            <a:r>
              <a:rPr kumimoji="0" lang="ru-RU" sz="1800" b="0" i="0" u="none" strike="noStrike" kern="1200" cap="none" spc="0" normalizeH="0" baseline="0" noProof="0">
                <a:ln>
                  <a:noFill/>
                </a:ln>
                <a:solidFill>
                  <a:schemeClr val="tx1"/>
                </a:solidFill>
                <a:effectLst/>
                <a:uLnTx/>
                <a:uFillTx/>
                <a:latin typeface="Segoe UI" pitchFamily="34" charset="0"/>
                <a:ea typeface="+mn-ea"/>
                <a:cs typeface="+mn-cs"/>
              </a:rPr>
              <a:t>ый проводится сертифицированным партнером </a:t>
            </a:r>
            <a:r>
              <a:rPr kumimoji="0" lang="en-US" sz="1800" b="0" i="0" u="none" strike="noStrike" kern="1200" cap="none" spc="0" normalizeH="0" baseline="0" noProof="0">
                <a:ln>
                  <a:noFill/>
                </a:ln>
                <a:solidFill>
                  <a:schemeClr val="tx1"/>
                </a:solidFill>
                <a:effectLst/>
                <a:uLnTx/>
                <a:uFillTx/>
                <a:latin typeface="Segoe UI" pitchFamily="34" charset="0"/>
                <a:ea typeface="+mn-ea"/>
                <a:cs typeface="+mn-cs"/>
              </a:rPr>
              <a:t>Microsoft</a:t>
            </a:r>
            <a:r>
              <a:rPr kumimoji="0" lang="uk-UA" sz="1800" b="0" i="0" u="none" strike="noStrike" kern="1200" cap="none" spc="0" normalizeH="0" baseline="0" noProof="0">
                <a:ln>
                  <a:noFill/>
                </a:ln>
                <a:solidFill>
                  <a:schemeClr val="tx1"/>
                </a:solidFill>
                <a:effectLst/>
                <a:uLnTx/>
                <a:uFillTx/>
                <a:latin typeface="Segoe UI" pitchFamily="34" charset="0"/>
                <a:ea typeface="+mn-ea"/>
                <a:cs typeface="+mn-cs"/>
              </a:rPr>
              <a:t> с компетенцией </a:t>
            </a:r>
            <a:r>
              <a:rPr kumimoji="0" lang="en-US" sz="1800" b="0" i="0" u="none" strike="noStrike" kern="1200" cap="none" spc="0" normalizeH="0" baseline="0" noProof="0">
                <a:ln>
                  <a:noFill/>
                </a:ln>
                <a:solidFill>
                  <a:schemeClr val="tx1"/>
                </a:solidFill>
                <a:effectLst/>
                <a:uLnTx/>
                <a:uFillTx/>
                <a:latin typeface="Segoe UI" pitchFamily="34" charset="0"/>
                <a:ea typeface="+mn-ea"/>
                <a:cs typeface="+mn-cs"/>
              </a:rPr>
              <a:t>SAM</a:t>
            </a:r>
            <a:r>
              <a:rPr kumimoji="0" lang="uk-UA" sz="1800" b="0" i="0" u="none" strike="noStrike" kern="1200" cap="none" spc="0" normalizeH="0" baseline="0" noProof="0">
                <a:ln>
                  <a:noFill/>
                </a:ln>
                <a:solidFill>
                  <a:schemeClr val="tx1"/>
                </a:solidFill>
                <a:effectLst/>
                <a:uLnTx/>
                <a:uFillTx/>
                <a:latin typeface="Segoe UI" pitchFamily="34" charset="0"/>
                <a:ea typeface="+mn-ea"/>
                <a:cs typeface="+mn-cs"/>
              </a:rPr>
              <a:t>.</a:t>
            </a:r>
          </a:p>
          <a:p>
            <a:pPr marL="0" marR="0" lvl="0" indent="0" algn="l" defTabSz="914363" rtl="0" eaLnBrk="1" fontAlgn="auto" latinLnBrk="0" hangingPunct="1">
              <a:lnSpc>
                <a:spcPct val="100000"/>
              </a:lnSpc>
              <a:spcBef>
                <a:spcPct val="20000"/>
              </a:spcBef>
              <a:spcAft>
                <a:spcPts val="0"/>
              </a:spcAft>
              <a:buClrTx/>
              <a:buSzPct val="90000"/>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Segoe UI" pitchFamily="34" charset="0"/>
              <a:ea typeface="+mn-ea"/>
              <a:cs typeface="+mn-cs"/>
            </a:endParaRPr>
          </a:p>
          <a:p>
            <a:pPr marL="0" marR="0" lvl="0" indent="0" algn="l" defTabSz="914363" rtl="0" eaLnBrk="1" fontAlgn="auto" latinLnBrk="0" hangingPunct="1">
              <a:lnSpc>
                <a:spcPct val="100000"/>
              </a:lnSpc>
              <a:spcBef>
                <a:spcPct val="20000"/>
              </a:spcBef>
              <a:spcAft>
                <a:spcPts val="0"/>
              </a:spcAft>
              <a:buClrTx/>
              <a:buSzPct val="90000"/>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Segoe UI" pitchFamily="34" charset="0"/>
                <a:ea typeface="+mn-ea"/>
                <a:cs typeface="+mn-cs"/>
              </a:rPr>
              <a:t>SAM </a:t>
            </a:r>
            <a:r>
              <a:rPr kumimoji="0" lang="ru-RU" sz="1800" b="0" i="0" u="none" strike="noStrike" kern="1200" cap="none" spc="0" normalizeH="0" baseline="0" noProof="0" dirty="0">
                <a:ln>
                  <a:noFill/>
                </a:ln>
                <a:solidFill>
                  <a:schemeClr val="tx1"/>
                </a:solidFill>
                <a:effectLst/>
                <a:uLnTx/>
                <a:uFillTx/>
                <a:latin typeface="Segoe UI" pitchFamily="34" charset="0"/>
                <a:ea typeface="+mn-ea"/>
                <a:cs typeface="+mn-cs"/>
              </a:rPr>
              <a:t>помогает контролировать IT-расходы и оптимизировать инвестиции в ПО на протяжении всего его жизненного цикла – от момента внедрения до вывода из эксплуатации. SAM позволяет в любой момент узнать, какое ПО есть в организации, где оно установлено, все ли </a:t>
            </a:r>
            <a:r>
              <a:rPr kumimoji="0" lang="ru-RU" sz="1800" b="0" i="0" u="none" strike="noStrike" kern="1200" cap="none" spc="0" normalizeH="0" baseline="0" noProof="0">
                <a:ln>
                  <a:noFill/>
                </a:ln>
                <a:solidFill>
                  <a:schemeClr val="tx1"/>
                </a:solidFill>
                <a:effectLst/>
                <a:uLnTx/>
                <a:uFillTx/>
                <a:latin typeface="Segoe UI" pitchFamily="34" charset="0"/>
                <a:ea typeface="+mn-ea"/>
                <a:cs typeface="+mn-cs"/>
              </a:rPr>
              <a:t>лицензии есть и как они распределены.</a:t>
            </a:r>
            <a:endParaRPr kumimoji="0" lang="ru-RU" sz="1900" b="0" i="0" u="none" strike="noStrike" kern="1200" cap="none" spc="0" normalizeH="0" baseline="0" noProof="0" dirty="0">
              <a:ln>
                <a:noFill/>
              </a:ln>
              <a:solidFill>
                <a:schemeClr val="tx1"/>
              </a:solidFill>
              <a:effectLst/>
              <a:uLnTx/>
              <a:uFillTx/>
              <a:latin typeface="Segoe UI" pitchFamily="34" charset="0"/>
              <a:ea typeface="+mn-ea"/>
              <a:cs typeface="+mn-cs"/>
            </a:endParaRPr>
          </a:p>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defRPr/>
            </a:pPr>
            <a:endParaRPr kumimoji="0" lang="ru-RU" sz="1900" b="0" i="0" u="none" strike="noStrike" kern="1200" cap="none" spc="0" normalizeH="0" baseline="0" noProof="0" dirty="0">
              <a:ln>
                <a:noFill/>
              </a:ln>
              <a:gradFill>
                <a:gsLst>
                  <a:gs pos="2917">
                    <a:srgbClr val="5F5F5F"/>
                  </a:gs>
                  <a:gs pos="33000">
                    <a:srgbClr val="5F5F5F"/>
                  </a:gs>
                </a:gsLst>
                <a:lin ang="5400000" scaled="0"/>
              </a:gradFill>
              <a:effectLst/>
              <a:uLnTx/>
              <a:uFillTx/>
              <a:latin typeface="Segoe UI" pitchFamily="34" charset="0"/>
              <a:ea typeface="+mn-ea"/>
              <a:cs typeface="+mn-cs"/>
            </a:endParaRPr>
          </a:p>
        </p:txBody>
      </p:sp>
      <p:grpSp>
        <p:nvGrpSpPr>
          <p:cNvPr id="5" name="Group 4"/>
          <p:cNvGrpSpPr/>
          <p:nvPr/>
        </p:nvGrpSpPr>
        <p:grpSpPr>
          <a:xfrm>
            <a:off x="222952" y="1555705"/>
            <a:ext cx="4083634" cy="4135175"/>
            <a:chOff x="192152" y="1093648"/>
            <a:chExt cx="3433093" cy="3455110"/>
          </a:xfrm>
        </p:grpSpPr>
        <p:grpSp>
          <p:nvGrpSpPr>
            <p:cNvPr id="6" name="Group 5"/>
            <p:cNvGrpSpPr/>
            <p:nvPr/>
          </p:nvGrpSpPr>
          <p:grpSpPr>
            <a:xfrm>
              <a:off x="192152" y="1093648"/>
              <a:ext cx="2961753" cy="3424159"/>
              <a:chOff x="831893" y="1384530"/>
              <a:chExt cx="3947975" cy="4564356"/>
            </a:xfrm>
          </p:grpSpPr>
          <p:sp>
            <p:nvSpPr>
              <p:cNvPr id="15" name="AutoShape 5"/>
              <p:cNvSpPr>
                <a:spLocks noChangeAspect="1" noChangeArrowheads="1" noTextEdit="1"/>
              </p:cNvSpPr>
              <p:nvPr/>
            </p:nvSpPr>
            <p:spPr bwMode="gray">
              <a:xfrm>
                <a:off x="3534085" y="1868411"/>
                <a:ext cx="1245783" cy="9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8" tIns="34299" rIns="68598" bIns="34299"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Segoe UI" pitchFamily="34" charset="0"/>
                </a:endParaRPr>
              </a:p>
            </p:txBody>
          </p:sp>
          <p:grpSp>
            <p:nvGrpSpPr>
              <p:cNvPr id="16" name="Group 15"/>
              <p:cNvGrpSpPr/>
              <p:nvPr/>
            </p:nvGrpSpPr>
            <p:grpSpPr>
              <a:xfrm>
                <a:off x="831893" y="1384530"/>
                <a:ext cx="2221993" cy="2195424"/>
                <a:chOff x="6843361" y="1471131"/>
                <a:chExt cx="2221993" cy="2195424"/>
              </a:xfrm>
            </p:grpSpPr>
            <p:sp>
              <p:nvSpPr>
                <p:cNvPr id="18" name="Rectangle 17"/>
                <p:cNvSpPr/>
                <p:nvPr/>
              </p:nvSpPr>
              <p:spPr bwMode="gray">
                <a:xfrm>
                  <a:off x="6843361" y="1471131"/>
                  <a:ext cx="2221993" cy="2195424"/>
                </a:xfrm>
                <a:prstGeom prst="rect">
                  <a:avLst/>
                </a:prstGeom>
                <a:solidFill>
                  <a:srgbClr val="00A600"/>
                </a:solidFill>
                <a:ln w="38100" cap="flat" cmpd="sng" algn="ctr">
                  <a:noFill/>
                  <a:prstDash val="solid"/>
                  <a:headEnd type="none" w="med" len="med"/>
                  <a:tailEnd type="none" w="med" len="med"/>
                </a:ln>
                <a:effectLst/>
              </p:spPr>
              <p:txBody>
                <a:bodyPr vert="horz" wrap="square" lIns="68595" tIns="34297" rIns="68595" bIns="34297" numCol="1" rtlCol="0" anchor="ctr" anchorCtr="0" compatLnSpc="1">
                  <a:prstTxWarp prst="textNoShape">
                    <a:avLst/>
                  </a:prstTxWarp>
                </a:bodyPr>
                <a:lstStyle/>
                <a:p>
                  <a:pPr marL="0" marR="0" lvl="0" indent="0" algn="ctr" defTabSz="685757" eaLnBrk="1" fontAlgn="base" latinLnBrk="0" hangingPunct="1">
                    <a:lnSpc>
                      <a:spcPct val="100000"/>
                    </a:lnSpc>
                    <a:spcBef>
                      <a:spcPct val="0"/>
                    </a:spcBef>
                    <a:spcAft>
                      <a:spcPct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p:nvSpPr>
                <p:cNvPr id="19" name="Freeform 9"/>
                <p:cNvSpPr>
                  <a:spLocks/>
                </p:cNvSpPr>
                <p:nvPr/>
              </p:nvSpPr>
              <p:spPr bwMode="ltGray">
                <a:xfrm>
                  <a:off x="7596037" y="2010801"/>
                  <a:ext cx="324204" cy="1142652"/>
                </a:xfrm>
                <a:custGeom>
                  <a:avLst/>
                  <a:gdLst>
                    <a:gd name="T0" fmla="*/ 63 w 207"/>
                    <a:gd name="T1" fmla="*/ 212 h 731"/>
                    <a:gd name="T2" fmla="*/ 22 w 207"/>
                    <a:gd name="T3" fmla="*/ 142 h 731"/>
                    <a:gd name="T4" fmla="*/ 10 w 207"/>
                    <a:gd name="T5" fmla="*/ 85 h 731"/>
                    <a:gd name="T6" fmla="*/ 51 w 207"/>
                    <a:gd name="T7" fmla="*/ 25 h 731"/>
                    <a:gd name="T8" fmla="*/ 85 w 207"/>
                    <a:gd name="T9" fmla="*/ 0 h 731"/>
                    <a:gd name="T10" fmla="*/ 103 w 207"/>
                    <a:gd name="T11" fmla="*/ 13 h 731"/>
                    <a:gd name="T12" fmla="*/ 87 w 207"/>
                    <a:gd name="T13" fmla="*/ 77 h 731"/>
                    <a:gd name="T14" fmla="*/ 89 w 207"/>
                    <a:gd name="T15" fmla="*/ 87 h 731"/>
                    <a:gd name="T16" fmla="*/ 106 w 207"/>
                    <a:gd name="T17" fmla="*/ 86 h 731"/>
                    <a:gd name="T18" fmla="*/ 107 w 207"/>
                    <a:gd name="T19" fmla="*/ 77 h 731"/>
                    <a:gd name="T20" fmla="*/ 107 w 207"/>
                    <a:gd name="T21" fmla="*/ 57 h 731"/>
                    <a:gd name="T22" fmla="*/ 128 w 207"/>
                    <a:gd name="T23" fmla="*/ 6 h 731"/>
                    <a:gd name="T24" fmla="*/ 135 w 207"/>
                    <a:gd name="T25" fmla="*/ 8 h 731"/>
                    <a:gd name="T26" fmla="*/ 166 w 207"/>
                    <a:gd name="T27" fmla="*/ 52 h 731"/>
                    <a:gd name="T28" fmla="*/ 175 w 207"/>
                    <a:gd name="T29" fmla="*/ 100 h 731"/>
                    <a:gd name="T30" fmla="*/ 189 w 207"/>
                    <a:gd name="T31" fmla="*/ 104 h 731"/>
                    <a:gd name="T32" fmla="*/ 196 w 207"/>
                    <a:gd name="T33" fmla="*/ 111 h 731"/>
                    <a:gd name="T34" fmla="*/ 206 w 207"/>
                    <a:gd name="T35" fmla="*/ 117 h 731"/>
                    <a:gd name="T36" fmla="*/ 206 w 207"/>
                    <a:gd name="T37" fmla="*/ 126 h 731"/>
                    <a:gd name="T38" fmla="*/ 175 w 207"/>
                    <a:gd name="T39" fmla="*/ 186 h 731"/>
                    <a:gd name="T40" fmla="*/ 150 w 207"/>
                    <a:gd name="T41" fmla="*/ 252 h 731"/>
                    <a:gd name="T42" fmla="*/ 156 w 207"/>
                    <a:gd name="T43" fmla="*/ 436 h 731"/>
                    <a:gd name="T44" fmla="*/ 163 w 207"/>
                    <a:gd name="T45" fmla="*/ 678 h 731"/>
                    <a:gd name="T46" fmla="*/ 151 w 207"/>
                    <a:gd name="T47" fmla="*/ 715 h 731"/>
                    <a:gd name="T48" fmla="*/ 108 w 207"/>
                    <a:gd name="T49" fmla="*/ 728 h 731"/>
                    <a:gd name="T50" fmla="*/ 73 w 207"/>
                    <a:gd name="T51" fmla="*/ 680 h 731"/>
                    <a:gd name="T52" fmla="*/ 77 w 207"/>
                    <a:gd name="T53" fmla="*/ 419 h 731"/>
                    <a:gd name="T54" fmla="*/ 81 w 207"/>
                    <a:gd name="T55" fmla="*/ 262 h 731"/>
                    <a:gd name="T56" fmla="*/ 72 w 207"/>
                    <a:gd name="T57" fmla="*/ 228 h 731"/>
                    <a:gd name="T58" fmla="*/ 63 w 207"/>
                    <a:gd name="T59" fmla="*/ 21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731">
                      <a:moveTo>
                        <a:pt x="63" y="212"/>
                      </a:moveTo>
                      <a:cubicBezTo>
                        <a:pt x="22" y="142"/>
                        <a:pt x="22" y="142"/>
                        <a:pt x="22" y="142"/>
                      </a:cubicBezTo>
                      <a:cubicBezTo>
                        <a:pt x="22" y="142"/>
                        <a:pt x="0" y="116"/>
                        <a:pt x="10" y="85"/>
                      </a:cubicBezTo>
                      <a:cubicBezTo>
                        <a:pt x="21" y="54"/>
                        <a:pt x="49" y="29"/>
                        <a:pt x="51" y="25"/>
                      </a:cubicBezTo>
                      <a:cubicBezTo>
                        <a:pt x="53" y="22"/>
                        <a:pt x="83" y="0"/>
                        <a:pt x="85" y="0"/>
                      </a:cubicBezTo>
                      <a:cubicBezTo>
                        <a:pt x="87" y="1"/>
                        <a:pt x="103" y="13"/>
                        <a:pt x="103" y="13"/>
                      </a:cubicBezTo>
                      <a:cubicBezTo>
                        <a:pt x="87" y="77"/>
                        <a:pt x="87" y="77"/>
                        <a:pt x="87" y="77"/>
                      </a:cubicBezTo>
                      <a:cubicBezTo>
                        <a:pt x="87" y="77"/>
                        <a:pt x="86" y="86"/>
                        <a:pt x="89" y="87"/>
                      </a:cubicBezTo>
                      <a:cubicBezTo>
                        <a:pt x="93" y="88"/>
                        <a:pt x="104" y="90"/>
                        <a:pt x="106" y="86"/>
                      </a:cubicBezTo>
                      <a:cubicBezTo>
                        <a:pt x="108" y="83"/>
                        <a:pt x="108" y="79"/>
                        <a:pt x="107" y="77"/>
                      </a:cubicBezTo>
                      <a:cubicBezTo>
                        <a:pt x="106" y="75"/>
                        <a:pt x="103" y="68"/>
                        <a:pt x="107" y="57"/>
                      </a:cubicBezTo>
                      <a:cubicBezTo>
                        <a:pt x="112" y="46"/>
                        <a:pt x="128" y="6"/>
                        <a:pt x="128" y="6"/>
                      </a:cubicBezTo>
                      <a:cubicBezTo>
                        <a:pt x="135" y="8"/>
                        <a:pt x="135" y="8"/>
                        <a:pt x="135" y="8"/>
                      </a:cubicBezTo>
                      <a:cubicBezTo>
                        <a:pt x="135" y="8"/>
                        <a:pt x="162" y="24"/>
                        <a:pt x="166" y="52"/>
                      </a:cubicBezTo>
                      <a:cubicBezTo>
                        <a:pt x="170" y="80"/>
                        <a:pt x="175" y="100"/>
                        <a:pt x="175" y="100"/>
                      </a:cubicBezTo>
                      <a:cubicBezTo>
                        <a:pt x="175" y="100"/>
                        <a:pt x="187" y="103"/>
                        <a:pt x="189" y="104"/>
                      </a:cubicBezTo>
                      <a:cubicBezTo>
                        <a:pt x="192" y="105"/>
                        <a:pt x="197" y="109"/>
                        <a:pt x="196" y="111"/>
                      </a:cubicBezTo>
                      <a:cubicBezTo>
                        <a:pt x="195" y="113"/>
                        <a:pt x="206" y="117"/>
                        <a:pt x="206" y="117"/>
                      </a:cubicBezTo>
                      <a:cubicBezTo>
                        <a:pt x="206" y="117"/>
                        <a:pt x="207" y="123"/>
                        <a:pt x="206" y="126"/>
                      </a:cubicBezTo>
                      <a:cubicBezTo>
                        <a:pt x="205" y="128"/>
                        <a:pt x="179" y="179"/>
                        <a:pt x="175" y="186"/>
                      </a:cubicBezTo>
                      <a:cubicBezTo>
                        <a:pt x="171" y="193"/>
                        <a:pt x="151" y="241"/>
                        <a:pt x="150" y="252"/>
                      </a:cubicBezTo>
                      <a:cubicBezTo>
                        <a:pt x="149" y="264"/>
                        <a:pt x="155" y="433"/>
                        <a:pt x="156" y="436"/>
                      </a:cubicBezTo>
                      <a:cubicBezTo>
                        <a:pt x="156" y="438"/>
                        <a:pt x="163" y="678"/>
                        <a:pt x="163" y="678"/>
                      </a:cubicBezTo>
                      <a:cubicBezTo>
                        <a:pt x="163" y="678"/>
                        <a:pt x="168" y="702"/>
                        <a:pt x="151" y="715"/>
                      </a:cubicBezTo>
                      <a:cubicBezTo>
                        <a:pt x="133" y="729"/>
                        <a:pt x="119" y="731"/>
                        <a:pt x="108" y="728"/>
                      </a:cubicBezTo>
                      <a:cubicBezTo>
                        <a:pt x="99" y="725"/>
                        <a:pt x="73" y="713"/>
                        <a:pt x="73" y="680"/>
                      </a:cubicBezTo>
                      <a:cubicBezTo>
                        <a:pt x="72" y="647"/>
                        <a:pt x="77" y="419"/>
                        <a:pt x="77" y="419"/>
                      </a:cubicBezTo>
                      <a:cubicBezTo>
                        <a:pt x="81" y="262"/>
                        <a:pt x="81" y="262"/>
                        <a:pt x="81" y="262"/>
                      </a:cubicBezTo>
                      <a:cubicBezTo>
                        <a:pt x="81" y="262"/>
                        <a:pt x="74" y="233"/>
                        <a:pt x="72" y="228"/>
                      </a:cubicBezTo>
                      <a:cubicBezTo>
                        <a:pt x="70" y="223"/>
                        <a:pt x="63" y="212"/>
                        <a:pt x="63" y="2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20" name="Freeform 23"/>
                <p:cNvSpPr>
                  <a:spLocks/>
                </p:cNvSpPr>
                <p:nvPr/>
              </p:nvSpPr>
              <p:spPr bwMode="ltGray">
                <a:xfrm>
                  <a:off x="8035841" y="1939381"/>
                  <a:ext cx="185826" cy="1213752"/>
                </a:xfrm>
                <a:custGeom>
                  <a:avLst/>
                  <a:gdLst>
                    <a:gd name="T0" fmla="*/ 3 w 104"/>
                    <a:gd name="T1" fmla="*/ 622 h 678"/>
                    <a:gd name="T2" fmla="*/ 2 w 104"/>
                    <a:gd name="T3" fmla="*/ 471 h 678"/>
                    <a:gd name="T4" fmla="*/ 3 w 104"/>
                    <a:gd name="T5" fmla="*/ 412 h 678"/>
                    <a:gd name="T6" fmla="*/ 11 w 104"/>
                    <a:gd name="T7" fmla="*/ 335 h 678"/>
                    <a:gd name="T8" fmla="*/ 9 w 104"/>
                    <a:gd name="T9" fmla="*/ 300 h 678"/>
                    <a:gd name="T10" fmla="*/ 35 w 104"/>
                    <a:gd name="T11" fmla="*/ 297 h 678"/>
                    <a:gd name="T12" fmla="*/ 43 w 104"/>
                    <a:gd name="T13" fmla="*/ 296 h 678"/>
                    <a:gd name="T14" fmla="*/ 43 w 104"/>
                    <a:gd name="T15" fmla="*/ 60 h 678"/>
                    <a:gd name="T16" fmla="*/ 44 w 104"/>
                    <a:gd name="T17" fmla="*/ 10 h 678"/>
                    <a:gd name="T18" fmla="*/ 48 w 104"/>
                    <a:gd name="T19" fmla="*/ 1 h 678"/>
                    <a:gd name="T20" fmla="*/ 56 w 104"/>
                    <a:gd name="T21" fmla="*/ 2 h 678"/>
                    <a:gd name="T22" fmla="*/ 60 w 104"/>
                    <a:gd name="T23" fmla="*/ 15 h 678"/>
                    <a:gd name="T24" fmla="*/ 59 w 104"/>
                    <a:gd name="T25" fmla="*/ 198 h 678"/>
                    <a:gd name="T26" fmla="*/ 59 w 104"/>
                    <a:gd name="T27" fmla="*/ 292 h 678"/>
                    <a:gd name="T28" fmla="*/ 61 w 104"/>
                    <a:gd name="T29" fmla="*/ 296 h 678"/>
                    <a:gd name="T30" fmla="*/ 89 w 104"/>
                    <a:gd name="T31" fmla="*/ 300 h 678"/>
                    <a:gd name="T32" fmla="*/ 92 w 104"/>
                    <a:gd name="T33" fmla="*/ 313 h 678"/>
                    <a:gd name="T34" fmla="*/ 87 w 104"/>
                    <a:gd name="T35" fmla="*/ 346 h 678"/>
                    <a:gd name="T36" fmla="*/ 94 w 104"/>
                    <a:gd name="T37" fmla="*/ 395 h 678"/>
                    <a:gd name="T38" fmla="*/ 101 w 104"/>
                    <a:gd name="T39" fmla="*/ 421 h 678"/>
                    <a:gd name="T40" fmla="*/ 103 w 104"/>
                    <a:gd name="T41" fmla="*/ 625 h 678"/>
                    <a:gd name="T42" fmla="*/ 98 w 104"/>
                    <a:gd name="T43" fmla="*/ 651 h 678"/>
                    <a:gd name="T44" fmla="*/ 70 w 104"/>
                    <a:gd name="T45" fmla="*/ 672 h 678"/>
                    <a:gd name="T46" fmla="*/ 26 w 104"/>
                    <a:gd name="T47" fmla="*/ 668 h 678"/>
                    <a:gd name="T48" fmla="*/ 4 w 104"/>
                    <a:gd name="T49" fmla="*/ 641 h 678"/>
                    <a:gd name="T50" fmla="*/ 3 w 104"/>
                    <a:gd name="T51" fmla="*/ 62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678">
                      <a:moveTo>
                        <a:pt x="3" y="622"/>
                      </a:moveTo>
                      <a:cubicBezTo>
                        <a:pt x="2" y="471"/>
                        <a:pt x="2" y="471"/>
                        <a:pt x="2" y="471"/>
                      </a:cubicBezTo>
                      <a:cubicBezTo>
                        <a:pt x="2" y="471"/>
                        <a:pt x="0" y="421"/>
                        <a:pt x="3" y="412"/>
                      </a:cubicBezTo>
                      <a:cubicBezTo>
                        <a:pt x="6" y="404"/>
                        <a:pt x="17" y="364"/>
                        <a:pt x="11" y="335"/>
                      </a:cubicBezTo>
                      <a:cubicBezTo>
                        <a:pt x="5" y="307"/>
                        <a:pt x="3" y="304"/>
                        <a:pt x="9" y="300"/>
                      </a:cubicBezTo>
                      <a:cubicBezTo>
                        <a:pt x="15" y="296"/>
                        <a:pt x="32" y="297"/>
                        <a:pt x="35" y="297"/>
                      </a:cubicBezTo>
                      <a:cubicBezTo>
                        <a:pt x="37" y="297"/>
                        <a:pt x="43" y="298"/>
                        <a:pt x="43" y="296"/>
                      </a:cubicBezTo>
                      <a:cubicBezTo>
                        <a:pt x="43" y="294"/>
                        <a:pt x="43" y="60"/>
                        <a:pt x="43" y="60"/>
                      </a:cubicBezTo>
                      <a:cubicBezTo>
                        <a:pt x="44" y="10"/>
                        <a:pt x="44" y="10"/>
                        <a:pt x="44" y="10"/>
                      </a:cubicBezTo>
                      <a:cubicBezTo>
                        <a:pt x="44" y="10"/>
                        <a:pt x="46" y="3"/>
                        <a:pt x="48" y="1"/>
                      </a:cubicBezTo>
                      <a:cubicBezTo>
                        <a:pt x="49" y="0"/>
                        <a:pt x="54" y="0"/>
                        <a:pt x="56" y="2"/>
                      </a:cubicBezTo>
                      <a:cubicBezTo>
                        <a:pt x="59" y="5"/>
                        <a:pt x="60" y="12"/>
                        <a:pt x="60" y="15"/>
                      </a:cubicBezTo>
                      <a:cubicBezTo>
                        <a:pt x="59" y="17"/>
                        <a:pt x="59" y="198"/>
                        <a:pt x="59" y="198"/>
                      </a:cubicBezTo>
                      <a:cubicBezTo>
                        <a:pt x="59" y="292"/>
                        <a:pt x="59" y="292"/>
                        <a:pt x="59" y="292"/>
                      </a:cubicBezTo>
                      <a:cubicBezTo>
                        <a:pt x="59" y="292"/>
                        <a:pt x="56" y="296"/>
                        <a:pt x="61" y="296"/>
                      </a:cubicBezTo>
                      <a:cubicBezTo>
                        <a:pt x="65" y="296"/>
                        <a:pt x="83" y="295"/>
                        <a:pt x="89" y="300"/>
                      </a:cubicBezTo>
                      <a:cubicBezTo>
                        <a:pt x="95" y="305"/>
                        <a:pt x="94" y="309"/>
                        <a:pt x="92" y="313"/>
                      </a:cubicBezTo>
                      <a:cubicBezTo>
                        <a:pt x="91" y="317"/>
                        <a:pt x="87" y="331"/>
                        <a:pt x="87" y="346"/>
                      </a:cubicBezTo>
                      <a:cubicBezTo>
                        <a:pt x="87" y="360"/>
                        <a:pt x="91" y="388"/>
                        <a:pt x="94" y="395"/>
                      </a:cubicBezTo>
                      <a:cubicBezTo>
                        <a:pt x="96" y="401"/>
                        <a:pt x="102" y="416"/>
                        <a:pt x="101" y="421"/>
                      </a:cubicBezTo>
                      <a:cubicBezTo>
                        <a:pt x="100" y="426"/>
                        <a:pt x="103" y="625"/>
                        <a:pt x="103" y="625"/>
                      </a:cubicBezTo>
                      <a:cubicBezTo>
                        <a:pt x="103" y="625"/>
                        <a:pt x="104" y="645"/>
                        <a:pt x="98" y="651"/>
                      </a:cubicBezTo>
                      <a:cubicBezTo>
                        <a:pt x="91" y="656"/>
                        <a:pt x="83" y="669"/>
                        <a:pt x="70" y="672"/>
                      </a:cubicBezTo>
                      <a:cubicBezTo>
                        <a:pt x="56" y="675"/>
                        <a:pt x="38" y="678"/>
                        <a:pt x="26" y="668"/>
                      </a:cubicBezTo>
                      <a:cubicBezTo>
                        <a:pt x="14" y="658"/>
                        <a:pt x="6" y="650"/>
                        <a:pt x="4" y="641"/>
                      </a:cubicBezTo>
                      <a:cubicBezTo>
                        <a:pt x="3" y="632"/>
                        <a:pt x="3" y="622"/>
                        <a:pt x="3" y="6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latin typeface="Segoe UI" pitchFamily="34" charset="0"/>
                  </a:endParaRPr>
                </a:p>
              </p:txBody>
            </p:sp>
          </p:grpSp>
          <p:pic>
            <p:nvPicPr>
              <p:cNvPr id="1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1896" y="3726894"/>
                <a:ext cx="2221992" cy="2221992"/>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7"/>
            <a:stretch/>
          </p:blipFill>
          <p:spPr bwMode="auto">
            <a:xfrm>
              <a:off x="1958315" y="1098841"/>
              <a:ext cx="1666928" cy="16669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958316" y="2881830"/>
              <a:ext cx="1666929" cy="1666928"/>
              <a:chOff x="9189163" y="1444563"/>
              <a:chExt cx="2221993" cy="2221992"/>
            </a:xfrm>
          </p:grpSpPr>
          <p:sp>
            <p:nvSpPr>
              <p:cNvPr id="9" name="Rectangle 8"/>
              <p:cNvSpPr/>
              <p:nvPr/>
            </p:nvSpPr>
            <p:spPr bwMode="gray">
              <a:xfrm>
                <a:off x="9189163" y="1444563"/>
                <a:ext cx="2221993" cy="2221992"/>
              </a:xfrm>
              <a:prstGeom prst="rect">
                <a:avLst/>
              </a:prstGeom>
              <a:solidFill>
                <a:srgbClr val="00A6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95" tIns="34297" rIns="68595" bIns="34297" numCol="1" rtlCol="0" anchor="ctr" anchorCtr="0" compatLnSpc="1">
                <a:prstTxWarp prst="textNoShape">
                  <a:avLst/>
                </a:prstTxWarp>
              </a:bodyPr>
              <a:lstStyle/>
              <a:p>
                <a:pPr marL="0" marR="0" lvl="0" indent="0" algn="ctr" defTabSz="685757" eaLnBrk="1" fontAlgn="base" latinLnBrk="0" hangingPunct="1">
                  <a:lnSpc>
                    <a:spcPct val="100000"/>
                  </a:lnSpc>
                  <a:spcBef>
                    <a:spcPct val="0"/>
                  </a:spcBef>
                  <a:spcAft>
                    <a:spcPct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p:nvSpPr>
              <p:cNvPr id="10" name="Freeform 7"/>
              <p:cNvSpPr>
                <a:spLocks noEditPoints="1"/>
              </p:cNvSpPr>
              <p:nvPr/>
            </p:nvSpPr>
            <p:spPr bwMode="gray">
              <a:xfrm>
                <a:off x="9669757" y="1955012"/>
                <a:ext cx="1061607" cy="898168"/>
              </a:xfrm>
              <a:custGeom>
                <a:avLst/>
                <a:gdLst>
                  <a:gd name="T0" fmla="*/ 881 w 910"/>
                  <a:gd name="T1" fmla="*/ 0 h 770"/>
                  <a:gd name="T2" fmla="*/ 31 w 910"/>
                  <a:gd name="T3" fmla="*/ 0 h 770"/>
                  <a:gd name="T4" fmla="*/ 0 w 910"/>
                  <a:gd name="T5" fmla="*/ 28 h 770"/>
                  <a:gd name="T6" fmla="*/ 0 w 910"/>
                  <a:gd name="T7" fmla="*/ 639 h 770"/>
                  <a:gd name="T8" fmla="*/ 31 w 910"/>
                  <a:gd name="T9" fmla="*/ 667 h 770"/>
                  <a:gd name="T10" fmla="*/ 310 w 910"/>
                  <a:gd name="T11" fmla="*/ 667 h 770"/>
                  <a:gd name="T12" fmla="*/ 310 w 910"/>
                  <a:gd name="T13" fmla="*/ 711 h 770"/>
                  <a:gd name="T14" fmla="*/ 248 w 910"/>
                  <a:gd name="T15" fmla="*/ 770 h 770"/>
                  <a:gd name="T16" fmla="*/ 678 w 910"/>
                  <a:gd name="T17" fmla="*/ 770 h 770"/>
                  <a:gd name="T18" fmla="*/ 617 w 910"/>
                  <a:gd name="T19" fmla="*/ 711 h 770"/>
                  <a:gd name="T20" fmla="*/ 617 w 910"/>
                  <a:gd name="T21" fmla="*/ 667 h 770"/>
                  <a:gd name="T22" fmla="*/ 881 w 910"/>
                  <a:gd name="T23" fmla="*/ 667 h 770"/>
                  <a:gd name="T24" fmla="*/ 910 w 910"/>
                  <a:gd name="T25" fmla="*/ 639 h 770"/>
                  <a:gd name="T26" fmla="*/ 910 w 910"/>
                  <a:gd name="T27" fmla="*/ 28 h 770"/>
                  <a:gd name="T28" fmla="*/ 881 w 910"/>
                  <a:gd name="T29" fmla="*/ 0 h 770"/>
                  <a:gd name="T30" fmla="*/ 858 w 910"/>
                  <a:gd name="T31" fmla="*/ 592 h 770"/>
                  <a:gd name="T32" fmla="*/ 833 w 910"/>
                  <a:gd name="T33" fmla="*/ 617 h 770"/>
                  <a:gd name="T34" fmla="*/ 79 w 910"/>
                  <a:gd name="T35" fmla="*/ 617 h 770"/>
                  <a:gd name="T36" fmla="*/ 54 w 910"/>
                  <a:gd name="T37" fmla="*/ 592 h 770"/>
                  <a:gd name="T38" fmla="*/ 54 w 910"/>
                  <a:gd name="T39" fmla="*/ 74 h 770"/>
                  <a:gd name="T40" fmla="*/ 79 w 910"/>
                  <a:gd name="T41" fmla="*/ 50 h 770"/>
                  <a:gd name="T42" fmla="*/ 833 w 910"/>
                  <a:gd name="T43" fmla="*/ 50 h 770"/>
                  <a:gd name="T44" fmla="*/ 858 w 910"/>
                  <a:gd name="T45" fmla="*/ 74 h 770"/>
                  <a:gd name="T46" fmla="*/ 858 w 910"/>
                  <a:gd name="T47" fmla="*/ 592 h 770"/>
                  <a:gd name="T48" fmla="*/ 858 w 910"/>
                  <a:gd name="T49" fmla="*/ 59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0" h="770">
                    <a:moveTo>
                      <a:pt x="881" y="0"/>
                    </a:moveTo>
                    <a:cubicBezTo>
                      <a:pt x="31" y="0"/>
                      <a:pt x="31" y="0"/>
                      <a:pt x="31" y="0"/>
                    </a:cubicBezTo>
                    <a:cubicBezTo>
                      <a:pt x="14" y="0"/>
                      <a:pt x="0" y="13"/>
                      <a:pt x="0" y="28"/>
                    </a:cubicBezTo>
                    <a:cubicBezTo>
                      <a:pt x="0" y="639"/>
                      <a:pt x="0" y="639"/>
                      <a:pt x="0" y="639"/>
                    </a:cubicBezTo>
                    <a:cubicBezTo>
                      <a:pt x="0" y="655"/>
                      <a:pt x="14" y="667"/>
                      <a:pt x="31" y="667"/>
                    </a:cubicBezTo>
                    <a:cubicBezTo>
                      <a:pt x="310" y="667"/>
                      <a:pt x="310" y="667"/>
                      <a:pt x="310" y="667"/>
                    </a:cubicBezTo>
                    <a:cubicBezTo>
                      <a:pt x="310" y="711"/>
                      <a:pt x="310" y="711"/>
                      <a:pt x="310" y="711"/>
                    </a:cubicBezTo>
                    <a:cubicBezTo>
                      <a:pt x="248" y="770"/>
                      <a:pt x="248" y="770"/>
                      <a:pt x="248" y="770"/>
                    </a:cubicBezTo>
                    <a:cubicBezTo>
                      <a:pt x="678" y="770"/>
                      <a:pt x="678" y="770"/>
                      <a:pt x="678" y="770"/>
                    </a:cubicBezTo>
                    <a:cubicBezTo>
                      <a:pt x="617" y="711"/>
                      <a:pt x="617" y="711"/>
                      <a:pt x="617" y="711"/>
                    </a:cubicBezTo>
                    <a:cubicBezTo>
                      <a:pt x="617" y="667"/>
                      <a:pt x="617" y="667"/>
                      <a:pt x="617" y="667"/>
                    </a:cubicBezTo>
                    <a:cubicBezTo>
                      <a:pt x="881" y="667"/>
                      <a:pt x="881" y="667"/>
                      <a:pt x="881" y="667"/>
                    </a:cubicBezTo>
                    <a:cubicBezTo>
                      <a:pt x="897" y="667"/>
                      <a:pt x="910" y="655"/>
                      <a:pt x="910" y="639"/>
                    </a:cubicBezTo>
                    <a:cubicBezTo>
                      <a:pt x="910" y="28"/>
                      <a:pt x="910" y="28"/>
                      <a:pt x="910" y="28"/>
                    </a:cubicBezTo>
                    <a:cubicBezTo>
                      <a:pt x="910" y="13"/>
                      <a:pt x="897" y="0"/>
                      <a:pt x="881" y="0"/>
                    </a:cubicBezTo>
                    <a:close/>
                    <a:moveTo>
                      <a:pt x="858" y="592"/>
                    </a:moveTo>
                    <a:cubicBezTo>
                      <a:pt x="858" y="607"/>
                      <a:pt x="847" y="617"/>
                      <a:pt x="833" y="617"/>
                    </a:cubicBezTo>
                    <a:cubicBezTo>
                      <a:pt x="79" y="617"/>
                      <a:pt x="79" y="617"/>
                      <a:pt x="79" y="617"/>
                    </a:cubicBezTo>
                    <a:cubicBezTo>
                      <a:pt x="64" y="617"/>
                      <a:pt x="54" y="607"/>
                      <a:pt x="54" y="592"/>
                    </a:cubicBezTo>
                    <a:cubicBezTo>
                      <a:pt x="54" y="74"/>
                      <a:pt x="54" y="74"/>
                      <a:pt x="54" y="74"/>
                    </a:cubicBezTo>
                    <a:cubicBezTo>
                      <a:pt x="54" y="60"/>
                      <a:pt x="64" y="50"/>
                      <a:pt x="79" y="50"/>
                    </a:cubicBezTo>
                    <a:cubicBezTo>
                      <a:pt x="833" y="50"/>
                      <a:pt x="833" y="50"/>
                      <a:pt x="833" y="50"/>
                    </a:cubicBezTo>
                    <a:cubicBezTo>
                      <a:pt x="847" y="50"/>
                      <a:pt x="858" y="60"/>
                      <a:pt x="858" y="74"/>
                    </a:cubicBezTo>
                    <a:cubicBezTo>
                      <a:pt x="858" y="592"/>
                      <a:pt x="858" y="592"/>
                      <a:pt x="858" y="592"/>
                    </a:cubicBezTo>
                    <a:cubicBezTo>
                      <a:pt x="858" y="592"/>
                      <a:pt x="858" y="592"/>
                      <a:pt x="858" y="5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11" name="Freeform 8"/>
              <p:cNvSpPr>
                <a:spLocks noEditPoints="1"/>
              </p:cNvSpPr>
              <p:nvPr/>
            </p:nvSpPr>
            <p:spPr bwMode="gray">
              <a:xfrm>
                <a:off x="9484593" y="2136719"/>
                <a:ext cx="370822" cy="748062"/>
              </a:xfrm>
              <a:custGeom>
                <a:avLst/>
                <a:gdLst>
                  <a:gd name="T0" fmla="*/ 310 w 318"/>
                  <a:gd name="T1" fmla="*/ 0 h 641"/>
                  <a:gd name="T2" fmla="*/ 8 w 318"/>
                  <a:gd name="T3" fmla="*/ 0 h 641"/>
                  <a:gd name="T4" fmla="*/ 0 w 318"/>
                  <a:gd name="T5" fmla="*/ 8 h 641"/>
                  <a:gd name="T6" fmla="*/ 0 w 318"/>
                  <a:gd name="T7" fmla="*/ 133 h 641"/>
                  <a:gd name="T8" fmla="*/ 0 w 318"/>
                  <a:gd name="T9" fmla="*/ 142 h 641"/>
                  <a:gd name="T10" fmla="*/ 0 w 318"/>
                  <a:gd name="T11" fmla="*/ 632 h 641"/>
                  <a:gd name="T12" fmla="*/ 8 w 318"/>
                  <a:gd name="T13" fmla="*/ 641 h 641"/>
                  <a:gd name="T14" fmla="*/ 310 w 318"/>
                  <a:gd name="T15" fmla="*/ 641 h 641"/>
                  <a:gd name="T16" fmla="*/ 318 w 318"/>
                  <a:gd name="T17" fmla="*/ 632 h 641"/>
                  <a:gd name="T18" fmla="*/ 318 w 318"/>
                  <a:gd name="T19" fmla="*/ 142 h 641"/>
                  <a:gd name="T20" fmla="*/ 318 w 318"/>
                  <a:gd name="T21" fmla="*/ 133 h 641"/>
                  <a:gd name="T22" fmla="*/ 318 w 318"/>
                  <a:gd name="T23" fmla="*/ 8 h 641"/>
                  <a:gd name="T24" fmla="*/ 310 w 318"/>
                  <a:gd name="T25" fmla="*/ 0 h 641"/>
                  <a:gd name="T26" fmla="*/ 38 w 318"/>
                  <a:gd name="T27" fmla="*/ 98 h 641"/>
                  <a:gd name="T28" fmla="*/ 38 w 318"/>
                  <a:gd name="T29" fmla="*/ 68 h 641"/>
                  <a:gd name="T30" fmla="*/ 46 w 318"/>
                  <a:gd name="T31" fmla="*/ 60 h 641"/>
                  <a:gd name="T32" fmla="*/ 272 w 318"/>
                  <a:gd name="T33" fmla="*/ 60 h 641"/>
                  <a:gd name="T34" fmla="*/ 280 w 318"/>
                  <a:gd name="T35" fmla="*/ 68 h 641"/>
                  <a:gd name="T36" fmla="*/ 280 w 318"/>
                  <a:gd name="T37" fmla="*/ 98 h 641"/>
                  <a:gd name="T38" fmla="*/ 272 w 318"/>
                  <a:gd name="T39" fmla="*/ 106 h 641"/>
                  <a:gd name="T40" fmla="*/ 46 w 318"/>
                  <a:gd name="T41" fmla="*/ 106 h 641"/>
                  <a:gd name="T42" fmla="*/ 38 w 318"/>
                  <a:gd name="T43" fmla="*/ 98 h 641"/>
                  <a:gd name="T44" fmla="*/ 253 w 318"/>
                  <a:gd name="T45" fmla="*/ 303 h 641"/>
                  <a:gd name="T46" fmla="*/ 233 w 318"/>
                  <a:gd name="T47" fmla="*/ 281 h 641"/>
                  <a:gd name="T48" fmla="*/ 253 w 318"/>
                  <a:gd name="T49" fmla="*/ 260 h 641"/>
                  <a:gd name="T50" fmla="*/ 277 w 318"/>
                  <a:gd name="T51" fmla="*/ 281 h 641"/>
                  <a:gd name="T52" fmla="*/ 253 w 318"/>
                  <a:gd name="T53" fmla="*/ 303 h 641"/>
                  <a:gd name="T54" fmla="*/ 253 w 318"/>
                  <a:gd name="T55" fmla="*/ 231 h 641"/>
                  <a:gd name="T56" fmla="*/ 225 w 318"/>
                  <a:gd name="T57" fmla="*/ 203 h 641"/>
                  <a:gd name="T58" fmla="*/ 253 w 318"/>
                  <a:gd name="T59" fmla="*/ 174 h 641"/>
                  <a:gd name="T60" fmla="*/ 283 w 318"/>
                  <a:gd name="T61" fmla="*/ 203 h 641"/>
                  <a:gd name="T62" fmla="*/ 253 w 318"/>
                  <a:gd name="T63" fmla="*/ 23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 h="641">
                    <a:moveTo>
                      <a:pt x="310" y="0"/>
                    </a:moveTo>
                    <a:cubicBezTo>
                      <a:pt x="8" y="0"/>
                      <a:pt x="8" y="0"/>
                      <a:pt x="8" y="0"/>
                    </a:cubicBezTo>
                    <a:cubicBezTo>
                      <a:pt x="4" y="0"/>
                      <a:pt x="0" y="3"/>
                      <a:pt x="0" y="8"/>
                    </a:cubicBezTo>
                    <a:cubicBezTo>
                      <a:pt x="0" y="133"/>
                      <a:pt x="0" y="133"/>
                      <a:pt x="0" y="133"/>
                    </a:cubicBezTo>
                    <a:cubicBezTo>
                      <a:pt x="0" y="142"/>
                      <a:pt x="0" y="142"/>
                      <a:pt x="0" y="142"/>
                    </a:cubicBezTo>
                    <a:cubicBezTo>
                      <a:pt x="0" y="632"/>
                      <a:pt x="0" y="632"/>
                      <a:pt x="0" y="632"/>
                    </a:cubicBezTo>
                    <a:cubicBezTo>
                      <a:pt x="0" y="637"/>
                      <a:pt x="4" y="641"/>
                      <a:pt x="8" y="641"/>
                    </a:cubicBezTo>
                    <a:cubicBezTo>
                      <a:pt x="310" y="641"/>
                      <a:pt x="310" y="641"/>
                      <a:pt x="310" y="641"/>
                    </a:cubicBezTo>
                    <a:cubicBezTo>
                      <a:pt x="315" y="641"/>
                      <a:pt x="318" y="637"/>
                      <a:pt x="318" y="632"/>
                    </a:cubicBezTo>
                    <a:cubicBezTo>
                      <a:pt x="318" y="142"/>
                      <a:pt x="318" y="142"/>
                      <a:pt x="318" y="142"/>
                    </a:cubicBezTo>
                    <a:cubicBezTo>
                      <a:pt x="318" y="133"/>
                      <a:pt x="318" y="133"/>
                      <a:pt x="318" y="133"/>
                    </a:cubicBezTo>
                    <a:cubicBezTo>
                      <a:pt x="318" y="8"/>
                      <a:pt x="318" y="8"/>
                      <a:pt x="318" y="8"/>
                    </a:cubicBezTo>
                    <a:cubicBezTo>
                      <a:pt x="318" y="3"/>
                      <a:pt x="315" y="0"/>
                      <a:pt x="310" y="0"/>
                    </a:cubicBezTo>
                    <a:close/>
                    <a:moveTo>
                      <a:pt x="38" y="98"/>
                    </a:moveTo>
                    <a:cubicBezTo>
                      <a:pt x="38" y="68"/>
                      <a:pt x="38" y="68"/>
                      <a:pt x="38" y="68"/>
                    </a:cubicBezTo>
                    <a:cubicBezTo>
                      <a:pt x="38" y="63"/>
                      <a:pt x="42" y="60"/>
                      <a:pt x="46" y="60"/>
                    </a:cubicBezTo>
                    <a:cubicBezTo>
                      <a:pt x="272" y="60"/>
                      <a:pt x="272" y="60"/>
                      <a:pt x="272" y="60"/>
                    </a:cubicBezTo>
                    <a:cubicBezTo>
                      <a:pt x="277" y="60"/>
                      <a:pt x="280" y="63"/>
                      <a:pt x="280" y="68"/>
                    </a:cubicBezTo>
                    <a:cubicBezTo>
                      <a:pt x="280" y="98"/>
                      <a:pt x="280" y="98"/>
                      <a:pt x="280" y="98"/>
                    </a:cubicBezTo>
                    <a:cubicBezTo>
                      <a:pt x="280" y="103"/>
                      <a:pt x="277" y="106"/>
                      <a:pt x="272" y="106"/>
                    </a:cubicBezTo>
                    <a:cubicBezTo>
                      <a:pt x="46" y="106"/>
                      <a:pt x="46" y="106"/>
                      <a:pt x="46" y="106"/>
                    </a:cubicBezTo>
                    <a:cubicBezTo>
                      <a:pt x="42" y="106"/>
                      <a:pt x="38" y="103"/>
                      <a:pt x="38" y="98"/>
                    </a:cubicBezTo>
                    <a:close/>
                    <a:moveTo>
                      <a:pt x="253" y="303"/>
                    </a:moveTo>
                    <a:cubicBezTo>
                      <a:pt x="242" y="303"/>
                      <a:pt x="233" y="293"/>
                      <a:pt x="233" y="281"/>
                    </a:cubicBezTo>
                    <a:cubicBezTo>
                      <a:pt x="233" y="269"/>
                      <a:pt x="242" y="260"/>
                      <a:pt x="253" y="260"/>
                    </a:cubicBezTo>
                    <a:cubicBezTo>
                      <a:pt x="266" y="260"/>
                      <a:pt x="277" y="269"/>
                      <a:pt x="277" y="281"/>
                    </a:cubicBezTo>
                    <a:cubicBezTo>
                      <a:pt x="277" y="293"/>
                      <a:pt x="266" y="303"/>
                      <a:pt x="253" y="303"/>
                    </a:cubicBezTo>
                    <a:close/>
                    <a:moveTo>
                      <a:pt x="253" y="231"/>
                    </a:moveTo>
                    <a:cubicBezTo>
                      <a:pt x="238" y="231"/>
                      <a:pt x="225" y="218"/>
                      <a:pt x="225" y="203"/>
                    </a:cubicBezTo>
                    <a:cubicBezTo>
                      <a:pt x="225" y="186"/>
                      <a:pt x="238" y="174"/>
                      <a:pt x="253" y="174"/>
                    </a:cubicBezTo>
                    <a:cubicBezTo>
                      <a:pt x="270" y="174"/>
                      <a:pt x="283" y="186"/>
                      <a:pt x="283" y="203"/>
                    </a:cubicBezTo>
                    <a:cubicBezTo>
                      <a:pt x="283" y="218"/>
                      <a:pt x="270" y="231"/>
                      <a:pt x="253" y="2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12" name="Rectangle 11"/>
              <p:cNvSpPr/>
              <p:nvPr/>
            </p:nvSpPr>
            <p:spPr bwMode="gray">
              <a:xfrm>
                <a:off x="10573789" y="2443942"/>
                <a:ext cx="216131" cy="390698"/>
              </a:xfrm>
              <a:prstGeom prst="rect">
                <a:avLst/>
              </a:prstGeom>
              <a:solidFill>
                <a:srgbClr val="00A6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95" tIns="34297" rIns="68595" bIns="34297" numCol="1" rtlCol="0" anchor="ctr" anchorCtr="0" compatLnSpc="1">
                <a:prstTxWarp prst="textNoShape">
                  <a:avLst/>
                </a:prstTxWarp>
              </a:bodyPr>
              <a:lstStyle/>
              <a:p>
                <a:pPr marL="0" marR="0" lvl="0" indent="0" algn="ctr" defTabSz="685757" eaLnBrk="1" fontAlgn="base" latinLnBrk="0" hangingPunct="1">
                  <a:lnSpc>
                    <a:spcPct val="100000"/>
                  </a:lnSpc>
                  <a:spcBef>
                    <a:spcPct val="0"/>
                  </a:spcBef>
                  <a:spcAft>
                    <a:spcPct val="0"/>
                  </a:spcAft>
                  <a:buClrTx/>
                  <a:buSzTx/>
                  <a:buFontTx/>
                  <a:buNone/>
                  <a:tabLst/>
                  <a:defRPr/>
                </a:pPr>
                <a:endParaRPr kumimoji="0" lang="en-US" sz="165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p:nvSpPr>
              <p:cNvPr id="13" name="Freeform 13"/>
              <p:cNvSpPr>
                <a:spLocks/>
              </p:cNvSpPr>
              <p:nvPr/>
            </p:nvSpPr>
            <p:spPr bwMode="gray">
              <a:xfrm>
                <a:off x="10543880" y="2420391"/>
                <a:ext cx="543764" cy="785899"/>
              </a:xfrm>
              <a:custGeom>
                <a:avLst/>
                <a:gdLst>
                  <a:gd name="T0" fmla="*/ 351 w 387"/>
                  <a:gd name="T1" fmla="*/ 509 h 559"/>
                  <a:gd name="T2" fmla="*/ 339 w 387"/>
                  <a:gd name="T3" fmla="*/ 522 h 559"/>
                  <a:gd name="T4" fmla="*/ 48 w 387"/>
                  <a:gd name="T5" fmla="*/ 522 h 559"/>
                  <a:gd name="T6" fmla="*/ 37 w 387"/>
                  <a:gd name="T7" fmla="*/ 509 h 559"/>
                  <a:gd name="T8" fmla="*/ 37 w 387"/>
                  <a:gd name="T9" fmla="*/ 51 h 559"/>
                  <a:gd name="T10" fmla="*/ 48 w 387"/>
                  <a:gd name="T11" fmla="*/ 40 h 559"/>
                  <a:gd name="T12" fmla="*/ 339 w 387"/>
                  <a:gd name="T13" fmla="*/ 40 h 559"/>
                  <a:gd name="T14" fmla="*/ 351 w 387"/>
                  <a:gd name="T15" fmla="*/ 51 h 559"/>
                  <a:gd name="T16" fmla="*/ 351 w 387"/>
                  <a:gd name="T17" fmla="*/ 151 h 559"/>
                  <a:gd name="T18" fmla="*/ 387 w 387"/>
                  <a:gd name="T19" fmla="*/ 119 h 559"/>
                  <a:gd name="T20" fmla="*/ 387 w 387"/>
                  <a:gd name="T21" fmla="*/ 16 h 559"/>
                  <a:gd name="T22" fmla="*/ 373 w 387"/>
                  <a:gd name="T23" fmla="*/ 0 h 559"/>
                  <a:gd name="T24" fmla="*/ 14 w 387"/>
                  <a:gd name="T25" fmla="*/ 0 h 559"/>
                  <a:gd name="T26" fmla="*/ 0 w 387"/>
                  <a:gd name="T27" fmla="*/ 16 h 559"/>
                  <a:gd name="T28" fmla="*/ 0 w 387"/>
                  <a:gd name="T29" fmla="*/ 545 h 559"/>
                  <a:gd name="T30" fmla="*/ 14 w 387"/>
                  <a:gd name="T31" fmla="*/ 559 h 559"/>
                  <a:gd name="T32" fmla="*/ 373 w 387"/>
                  <a:gd name="T33" fmla="*/ 559 h 559"/>
                  <a:gd name="T34" fmla="*/ 387 w 387"/>
                  <a:gd name="T35" fmla="*/ 545 h 559"/>
                  <a:gd name="T36" fmla="*/ 387 w 387"/>
                  <a:gd name="T37" fmla="*/ 236 h 559"/>
                  <a:gd name="T38" fmla="*/ 351 w 387"/>
                  <a:gd name="T39" fmla="*/ 269 h 559"/>
                  <a:gd name="T40" fmla="*/ 351 w 387"/>
                  <a:gd name="T41" fmla="*/ 509 h 559"/>
                  <a:gd name="T42" fmla="*/ 351 w 387"/>
                  <a:gd name="T43" fmla="*/ 50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7" h="559">
                    <a:moveTo>
                      <a:pt x="351" y="509"/>
                    </a:moveTo>
                    <a:cubicBezTo>
                      <a:pt x="351" y="516"/>
                      <a:pt x="345" y="522"/>
                      <a:pt x="339" y="522"/>
                    </a:cubicBezTo>
                    <a:cubicBezTo>
                      <a:pt x="48" y="522"/>
                      <a:pt x="48" y="522"/>
                      <a:pt x="48" y="522"/>
                    </a:cubicBezTo>
                    <a:cubicBezTo>
                      <a:pt x="42" y="522"/>
                      <a:pt x="37" y="516"/>
                      <a:pt x="37" y="509"/>
                    </a:cubicBezTo>
                    <a:cubicBezTo>
                      <a:pt x="37" y="51"/>
                      <a:pt x="37" y="51"/>
                      <a:pt x="37" y="51"/>
                    </a:cubicBezTo>
                    <a:cubicBezTo>
                      <a:pt x="37" y="45"/>
                      <a:pt x="42" y="40"/>
                      <a:pt x="48" y="40"/>
                    </a:cubicBezTo>
                    <a:cubicBezTo>
                      <a:pt x="339" y="40"/>
                      <a:pt x="339" y="40"/>
                      <a:pt x="339" y="40"/>
                    </a:cubicBezTo>
                    <a:cubicBezTo>
                      <a:pt x="345" y="40"/>
                      <a:pt x="351" y="45"/>
                      <a:pt x="351" y="51"/>
                    </a:cubicBezTo>
                    <a:cubicBezTo>
                      <a:pt x="351" y="151"/>
                      <a:pt x="351" y="151"/>
                      <a:pt x="351" y="151"/>
                    </a:cubicBezTo>
                    <a:cubicBezTo>
                      <a:pt x="387" y="119"/>
                      <a:pt x="387" y="119"/>
                      <a:pt x="387" y="119"/>
                    </a:cubicBezTo>
                    <a:cubicBezTo>
                      <a:pt x="387" y="16"/>
                      <a:pt x="387" y="16"/>
                      <a:pt x="387" y="16"/>
                    </a:cubicBezTo>
                    <a:cubicBezTo>
                      <a:pt x="387" y="7"/>
                      <a:pt x="381" y="0"/>
                      <a:pt x="373" y="0"/>
                    </a:cubicBezTo>
                    <a:cubicBezTo>
                      <a:pt x="14" y="0"/>
                      <a:pt x="14" y="0"/>
                      <a:pt x="14" y="0"/>
                    </a:cubicBezTo>
                    <a:cubicBezTo>
                      <a:pt x="6" y="0"/>
                      <a:pt x="0" y="7"/>
                      <a:pt x="0" y="16"/>
                    </a:cubicBezTo>
                    <a:cubicBezTo>
                      <a:pt x="0" y="545"/>
                      <a:pt x="0" y="545"/>
                      <a:pt x="0" y="545"/>
                    </a:cubicBezTo>
                    <a:cubicBezTo>
                      <a:pt x="0" y="554"/>
                      <a:pt x="6" y="559"/>
                      <a:pt x="14" y="559"/>
                    </a:cubicBezTo>
                    <a:cubicBezTo>
                      <a:pt x="373" y="559"/>
                      <a:pt x="373" y="559"/>
                      <a:pt x="373" y="559"/>
                    </a:cubicBezTo>
                    <a:cubicBezTo>
                      <a:pt x="381" y="559"/>
                      <a:pt x="387" y="554"/>
                      <a:pt x="387" y="545"/>
                    </a:cubicBezTo>
                    <a:cubicBezTo>
                      <a:pt x="387" y="236"/>
                      <a:pt x="387" y="236"/>
                      <a:pt x="387" y="236"/>
                    </a:cubicBezTo>
                    <a:cubicBezTo>
                      <a:pt x="351" y="269"/>
                      <a:pt x="351" y="269"/>
                      <a:pt x="351" y="269"/>
                    </a:cubicBezTo>
                    <a:cubicBezTo>
                      <a:pt x="351" y="509"/>
                      <a:pt x="351" y="509"/>
                      <a:pt x="351" y="509"/>
                    </a:cubicBezTo>
                    <a:cubicBezTo>
                      <a:pt x="351" y="509"/>
                      <a:pt x="351" y="509"/>
                      <a:pt x="351" y="509"/>
                    </a:cubicBezTo>
                    <a:close/>
                  </a:path>
                </a:pathLst>
              </a:custGeom>
              <a:solidFill>
                <a:srgbClr val="FFFFFF"/>
              </a:solidFill>
              <a:ln>
                <a:noFill/>
              </a:ln>
            </p:spPr>
            <p:txBody>
              <a:bodyPr vert="horz" wrap="square" lIns="68598" tIns="34299" rIns="68598" bIns="3429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14" name="Freeform 14"/>
              <p:cNvSpPr>
                <a:spLocks/>
              </p:cNvSpPr>
              <p:nvPr/>
            </p:nvSpPr>
            <p:spPr bwMode="gray">
              <a:xfrm>
                <a:off x="10837774" y="2569718"/>
                <a:ext cx="341489" cy="300438"/>
              </a:xfrm>
              <a:custGeom>
                <a:avLst/>
                <a:gdLst>
                  <a:gd name="T0" fmla="*/ 17 w 243"/>
                  <a:gd name="T1" fmla="*/ 182 h 214"/>
                  <a:gd name="T2" fmla="*/ 219 w 243"/>
                  <a:gd name="T3" fmla="*/ 3 h 214"/>
                  <a:gd name="T4" fmla="*/ 235 w 243"/>
                  <a:gd name="T5" fmla="*/ 10 h 214"/>
                  <a:gd name="T6" fmla="*/ 241 w 243"/>
                  <a:gd name="T7" fmla="*/ 27 h 214"/>
                  <a:gd name="T8" fmla="*/ 38 w 243"/>
                  <a:gd name="T9" fmla="*/ 202 h 214"/>
                  <a:gd name="T10" fmla="*/ 0 w 243"/>
                  <a:gd name="T11" fmla="*/ 214 h 214"/>
                  <a:gd name="T12" fmla="*/ 17 w 243"/>
                  <a:gd name="T13" fmla="*/ 182 h 214"/>
                  <a:gd name="T14" fmla="*/ 17 w 243"/>
                  <a:gd name="T15" fmla="*/ 182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4">
                    <a:moveTo>
                      <a:pt x="17" y="182"/>
                    </a:moveTo>
                    <a:cubicBezTo>
                      <a:pt x="219" y="3"/>
                      <a:pt x="219" y="3"/>
                      <a:pt x="219" y="3"/>
                    </a:cubicBezTo>
                    <a:cubicBezTo>
                      <a:pt x="219" y="3"/>
                      <a:pt x="228" y="0"/>
                      <a:pt x="235" y="10"/>
                    </a:cubicBezTo>
                    <a:cubicBezTo>
                      <a:pt x="243" y="19"/>
                      <a:pt x="241" y="27"/>
                      <a:pt x="241" y="27"/>
                    </a:cubicBezTo>
                    <a:cubicBezTo>
                      <a:pt x="38" y="202"/>
                      <a:pt x="38" y="202"/>
                      <a:pt x="38" y="202"/>
                    </a:cubicBezTo>
                    <a:cubicBezTo>
                      <a:pt x="0" y="214"/>
                      <a:pt x="0" y="214"/>
                      <a:pt x="0" y="214"/>
                    </a:cubicBezTo>
                    <a:cubicBezTo>
                      <a:pt x="17" y="182"/>
                      <a:pt x="17" y="182"/>
                      <a:pt x="17" y="182"/>
                    </a:cubicBezTo>
                    <a:cubicBezTo>
                      <a:pt x="17" y="182"/>
                      <a:pt x="17" y="182"/>
                      <a:pt x="17" y="182"/>
                    </a:cubicBezTo>
                    <a:close/>
                  </a:path>
                </a:pathLst>
              </a:custGeom>
              <a:solidFill>
                <a:srgbClr val="FFFFFF"/>
              </a:solidFill>
              <a:ln>
                <a:noFill/>
              </a:ln>
            </p:spPr>
            <p:txBody>
              <a:bodyPr vert="horz" wrap="square" lIns="68598" tIns="34299" rIns="68598" bIns="3429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latin typeface="Segoe UI" pitchFamily="34" charset="0"/>
                </a:endParaRPr>
              </a:p>
            </p:txBody>
          </p:sp>
        </p:grpSp>
      </p:grpSp>
    </p:spTree>
    <p:extLst>
      <p:ext uri="{BB962C8B-B14F-4D97-AF65-F5344CB8AC3E}">
        <p14:creationId xmlns:p14="http://schemas.microsoft.com/office/powerpoint/2010/main" val="258382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p:cNvSpPr/>
          <p:nvPr/>
        </p:nvSpPr>
        <p:spPr bwMode="auto">
          <a:xfrm flipV="1">
            <a:off x="-5034" y="7038750"/>
            <a:ext cx="12188825" cy="45719"/>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useBgFill="1">
        <p:nvSpPr>
          <p:cNvPr id="3" name="Rectangle 2"/>
          <p:cNvSpPr/>
          <p:nvPr/>
        </p:nvSpPr>
        <p:spPr bwMode="auto">
          <a:xfrm>
            <a:off x="1589" y="-1"/>
            <a:ext cx="12188825" cy="1422401"/>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p:nvSpPr>
          <p:cNvPr id="2" name="Title 1"/>
          <p:cNvSpPr>
            <a:spLocks noGrp="1"/>
          </p:cNvSpPr>
          <p:nvPr>
            <p:ph type="title"/>
          </p:nvPr>
        </p:nvSpPr>
        <p:spPr>
          <a:xfrm>
            <a:off x="1928829" y="-276407"/>
            <a:ext cx="13593100" cy="1435100"/>
          </a:xfrm>
        </p:spPr>
        <p:txBody>
          <a:bodyPr/>
          <a:lstStyle/>
          <a:p>
            <a:r>
              <a:rPr lang="ru-RU" dirty="0"/>
              <a:t>Выгоды </a:t>
            </a:r>
            <a:r>
              <a:rPr lang="en-GB" dirty="0"/>
              <a:t>SAM </a:t>
            </a:r>
            <a:r>
              <a:rPr lang="ru-RU" dirty="0"/>
              <a:t>для бизнеса</a:t>
            </a:r>
            <a:endParaRPr lang="en-US" dirty="0"/>
          </a:p>
        </p:txBody>
      </p:sp>
      <p:grpSp>
        <p:nvGrpSpPr>
          <p:cNvPr id="22" name="Group 21"/>
          <p:cNvGrpSpPr/>
          <p:nvPr/>
        </p:nvGrpSpPr>
        <p:grpSpPr>
          <a:xfrm>
            <a:off x="4815791" y="1784588"/>
            <a:ext cx="2618712" cy="4997986"/>
            <a:chOff x="4530515" y="1866352"/>
            <a:chExt cx="2618712" cy="4593747"/>
          </a:xfrm>
        </p:grpSpPr>
        <p:sp>
          <p:nvSpPr>
            <p:cNvPr id="6" name="Rectangle 5"/>
            <p:cNvSpPr/>
            <p:nvPr/>
          </p:nvSpPr>
          <p:spPr>
            <a:xfrm>
              <a:off x="4530515" y="1866352"/>
              <a:ext cx="2618711" cy="791504"/>
            </a:xfrm>
            <a:prstGeom prst="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«Оптимизация»</a:t>
              </a:r>
              <a:endParaRPr kumimoji="0" lang="en-US" sz="2400" b="1"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endParaRPr>
            </a:p>
          </p:txBody>
        </p:sp>
        <p:sp>
          <p:nvSpPr>
            <p:cNvPr id="52" name="Rectangle 51"/>
            <p:cNvSpPr/>
            <p:nvPr/>
          </p:nvSpPr>
          <p:spPr>
            <a:xfrm>
              <a:off x="4530516" y="2849253"/>
              <a:ext cx="2598236" cy="293020"/>
            </a:xfrm>
            <a:prstGeom prst="rect">
              <a:avLst/>
            </a:prstGeom>
          </p:spPr>
          <p:txBody>
            <a:bodyPr wrap="square">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400" b="0" i="0" u="none" strike="noStrike" kern="0" cap="none" spc="0" normalizeH="0" baseline="0" noProof="0">
                  <a:ln>
                    <a:noFill/>
                  </a:ln>
                  <a:solidFill>
                    <a:srgbClr val="505050"/>
                  </a:solidFill>
                  <a:effectLst/>
                  <a:uLnTx/>
                  <a:uFillTx/>
                  <a:latin typeface="Segoe UI" pitchFamily="34" charset="0"/>
                  <a:ea typeface="Calibri"/>
                  <a:cs typeface="Segoe UI" pitchFamily="34" charset="0"/>
                </a:rPr>
                <a:t>сократить расходы</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p:txBody>
        </p:sp>
        <p:sp>
          <p:nvSpPr>
            <p:cNvPr id="56" name="Rectangle 55"/>
            <p:cNvSpPr/>
            <p:nvPr/>
          </p:nvSpPr>
          <p:spPr>
            <a:xfrm>
              <a:off x="4550991" y="2774072"/>
              <a:ext cx="2598236" cy="3632243"/>
            </a:xfrm>
            <a:prstGeom prst="rect">
              <a:avLst/>
            </a:prstGeom>
            <a:no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cxnSp>
          <p:nvCxnSpPr>
            <p:cNvPr id="57" name="Straight Connector 56"/>
            <p:cNvCxnSpPr/>
            <p:nvPr/>
          </p:nvCxnSpPr>
          <p:spPr>
            <a:xfrm>
              <a:off x="4600827" y="3291840"/>
              <a:ext cx="2498563"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550991" y="3304533"/>
              <a:ext cx="2598236" cy="3155566"/>
            </a:xfrm>
            <a:prstGeom prst="rect">
              <a:avLst/>
            </a:prstGeom>
          </p:spPr>
          <p:txBody>
            <a:bodyPr wrap="square">
              <a:spAutoFit/>
            </a:bodyPr>
            <a:lstStyle/>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консолидировать процесс закупки лицензий;</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эффективнее проводить переговоры с поставщиками;</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повысить производительность систем, пользователей и службы поддержки;</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оптимизировать расходы;</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повысить стандартизацию.</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p:txBody>
        </p:sp>
      </p:grpSp>
      <p:grpSp>
        <p:nvGrpSpPr>
          <p:cNvPr id="21" name="Group 20"/>
          <p:cNvGrpSpPr/>
          <p:nvPr/>
        </p:nvGrpSpPr>
        <p:grpSpPr>
          <a:xfrm>
            <a:off x="7655591" y="1787276"/>
            <a:ext cx="2615247" cy="4927962"/>
            <a:chOff x="7365245" y="1861313"/>
            <a:chExt cx="2615247" cy="4487911"/>
          </a:xfrm>
        </p:grpSpPr>
        <p:sp>
          <p:nvSpPr>
            <p:cNvPr id="46" name="Rectangle 45"/>
            <p:cNvSpPr/>
            <p:nvPr/>
          </p:nvSpPr>
          <p:spPr>
            <a:xfrm>
              <a:off x="7373751" y="2757759"/>
              <a:ext cx="2598236" cy="3591465"/>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sp>
          <p:nvSpPr>
            <p:cNvPr id="33" name="Rectangle 32"/>
            <p:cNvSpPr/>
            <p:nvPr/>
          </p:nvSpPr>
          <p:spPr>
            <a:xfrm>
              <a:off x="7373751" y="1861313"/>
              <a:ext cx="2598236" cy="78425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«Поддержка роста»</a:t>
              </a:r>
              <a:endParaRPr kumimoji="0" lang="en-US" sz="2400" b="1"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endParaRPr>
            </a:p>
          </p:txBody>
        </p:sp>
        <p:sp>
          <p:nvSpPr>
            <p:cNvPr id="55" name="Rectangle 54"/>
            <p:cNvSpPr/>
            <p:nvPr/>
          </p:nvSpPr>
          <p:spPr>
            <a:xfrm>
              <a:off x="7365245" y="2788815"/>
              <a:ext cx="2606742" cy="535360"/>
            </a:xfrm>
            <a:prstGeom prst="rect">
              <a:avLst/>
            </a:prstGeom>
          </p:spPr>
          <p:txBody>
            <a:bodyPr wrap="square">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укрепить рыночную позицию</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p:txBody>
        </p:sp>
        <p:cxnSp>
          <p:nvCxnSpPr>
            <p:cNvPr id="58" name="Straight Connector 57"/>
            <p:cNvCxnSpPr/>
            <p:nvPr/>
          </p:nvCxnSpPr>
          <p:spPr>
            <a:xfrm>
              <a:off x="7473424" y="3273448"/>
              <a:ext cx="2498563"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382256" y="3412238"/>
              <a:ext cx="2598236" cy="2846377"/>
            </a:xfrm>
            <a:prstGeom prst="rect">
              <a:avLst/>
            </a:prstGeom>
          </p:spPr>
          <p:txBody>
            <a:bodyPr wrap="square">
              <a:spAutoFit/>
            </a:bodyPr>
            <a:lstStyle/>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лучше прогнозировать расходы;</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повысить результативность бизнеса с помощью лучших IT-практик;</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auto" latinLnBrk="0" hangingPunct="1">
                <a:lnSpc>
                  <a:spcPct val="115000"/>
                </a:lnSpc>
                <a:spcBef>
                  <a:spcPts val="0"/>
                </a:spcBef>
                <a:spcAft>
                  <a:spcPts val="1200"/>
                </a:spcAft>
                <a:buClrTx/>
                <a:buSzTx/>
                <a:buFontTx/>
                <a:buNone/>
                <a:tabLst/>
                <a:defRPr/>
              </a:pPr>
              <a:r>
                <a:rPr kumimoji="0" lang="ru-RU" sz="1400" b="0" i="0" u="none" strike="noStrike" kern="0" cap="none" spc="0" normalizeH="0" baseline="0" noProof="0">
                  <a:ln>
                    <a:noFill/>
                  </a:ln>
                  <a:solidFill>
                    <a:srgbClr val="505050"/>
                  </a:solidFill>
                  <a:effectLst/>
                  <a:uLnTx/>
                  <a:uFillTx/>
                  <a:latin typeface="Segoe UI" pitchFamily="34" charset="0"/>
                  <a:ea typeface="Calibri"/>
                  <a:cs typeface="Segoe UI" pitchFamily="34" charset="0"/>
                </a:rPr>
                <a:t>иметь </a:t>
              </a:r>
              <a:r>
                <a:rPr lang="ru-RU" sz="1400" kern="0" dirty="0">
                  <a:solidFill>
                    <a:srgbClr val="505050"/>
                  </a:solidFill>
                  <a:latin typeface="Segoe UI" pitchFamily="34" charset="0"/>
                  <a:cs typeface="Segoe UI" pitchFamily="34" charset="0"/>
                </a:rPr>
                <a:t>полную информацию </a:t>
              </a:r>
              <a:r>
                <a:rPr lang="ru-RU" sz="1400" kern="0">
                  <a:solidFill>
                    <a:srgbClr val="505050"/>
                  </a:solidFill>
                  <a:latin typeface="Segoe UI" pitchFamily="34" charset="0"/>
                  <a:cs typeface="Segoe UI" pitchFamily="34" charset="0"/>
                </a:rPr>
                <a:t>о программных активах на протяжении всего их жизненного цикла – от момента внедрения до вывода из эксплуатации. </a:t>
              </a:r>
              <a:endParaRPr lang="en-US" sz="1400" kern="0" dirty="0">
                <a:solidFill>
                  <a:srgbClr val="505050"/>
                </a:solidFill>
                <a:latin typeface="Segoe UI" pitchFamily="34" charset="0"/>
                <a:cs typeface="Segoe UI" pitchFamily="34" charset="0"/>
              </a:endParaRPr>
            </a:p>
          </p:txBody>
        </p:sp>
      </p:grpSp>
      <p:cxnSp>
        <p:nvCxnSpPr>
          <p:cNvPr id="26" name="Straight Connector 25"/>
          <p:cNvCxnSpPr/>
          <p:nvPr/>
        </p:nvCxnSpPr>
        <p:spPr>
          <a:xfrm>
            <a:off x="2028502" y="3349326"/>
            <a:ext cx="2498563"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21164" y="942340"/>
            <a:ext cx="8341169" cy="7315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099" eaLnBrk="1" fontAlgn="base" latinLnBrk="0" hangingPunct="1">
              <a:lnSpc>
                <a:spcPct val="8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itchFamily="34" charset="0"/>
              </a:rPr>
              <a:t>SAM </a:t>
            </a:r>
            <a:r>
              <a:rPr kumimoji="0" lang="ru-RU" sz="24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itchFamily="34" charset="0"/>
              </a:rPr>
              <a:t>помогает организациям в следующих трех областях:</a:t>
            </a:r>
            <a:endParaRPr kumimoji="0" lang="en-US" sz="24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itchFamily="34" charset="0"/>
            </a:endParaRPr>
          </a:p>
        </p:txBody>
      </p:sp>
      <p:grpSp>
        <p:nvGrpSpPr>
          <p:cNvPr id="28" name="Group 27"/>
          <p:cNvGrpSpPr/>
          <p:nvPr/>
        </p:nvGrpSpPr>
        <p:grpSpPr>
          <a:xfrm>
            <a:off x="1921163" y="1784589"/>
            <a:ext cx="2662106" cy="4939469"/>
            <a:chOff x="1636914" y="2041094"/>
            <a:chExt cx="2662106" cy="4488590"/>
          </a:xfrm>
        </p:grpSpPr>
        <p:sp>
          <p:nvSpPr>
            <p:cNvPr id="29" name="Rectangle 28"/>
            <p:cNvSpPr/>
            <p:nvPr/>
          </p:nvSpPr>
          <p:spPr>
            <a:xfrm>
              <a:off x="1700784" y="2958529"/>
              <a:ext cx="2598236" cy="3571155"/>
            </a:xfrm>
            <a:prstGeom prst="rect">
              <a:avLst/>
            </a:prstGeom>
            <a:noFill/>
            <a:ln w="38100" cap="flat" cmpd="sng" algn="ctr">
              <a:solidFill>
                <a:srgbClr val="00B05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endParaRPr>
            </a:p>
          </p:txBody>
        </p:sp>
        <p:sp>
          <p:nvSpPr>
            <p:cNvPr id="30" name="Rectangle 29"/>
            <p:cNvSpPr/>
            <p:nvPr/>
          </p:nvSpPr>
          <p:spPr>
            <a:xfrm>
              <a:off x="1636914" y="2041094"/>
              <a:ext cx="2662106" cy="782548"/>
            </a:xfrm>
            <a:prstGeom prst="rect">
              <a:avLst/>
            </a:prstGeom>
            <a:solidFill>
              <a:srgbClr val="00A600"/>
            </a:solid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2400" b="1"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«Контроль»</a:t>
              </a:r>
              <a:endParaRPr kumimoji="0" lang="en-US" sz="2400" b="1"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endParaRPr>
            </a:p>
          </p:txBody>
        </p:sp>
        <p:sp>
          <p:nvSpPr>
            <p:cNvPr id="31" name="Rectangle 30"/>
            <p:cNvSpPr/>
            <p:nvPr/>
          </p:nvSpPr>
          <p:spPr>
            <a:xfrm>
              <a:off x="1644580" y="2977438"/>
              <a:ext cx="2598236" cy="356251"/>
            </a:xfrm>
            <a:prstGeom prst="rect">
              <a:avLst/>
            </a:prstGeom>
            <a:no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115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наладить контроль систем</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p:txBody>
        </p:sp>
        <p:cxnSp>
          <p:nvCxnSpPr>
            <p:cNvPr id="32" name="Straight Connector 31"/>
            <p:cNvCxnSpPr/>
            <p:nvPr/>
          </p:nvCxnSpPr>
          <p:spPr>
            <a:xfrm>
              <a:off x="1744253" y="3291840"/>
              <a:ext cx="2498563" cy="0"/>
            </a:xfrm>
            <a:prstGeom prst="line">
              <a:avLst/>
            </a:prstGeom>
            <a:solidFill>
              <a:srgbClr val="00A600"/>
            </a:solidFill>
            <a:ln w="38100" cap="flat" cmpd="sng" algn="ctr">
              <a:noFill/>
              <a:prstDash val="solid"/>
              <a:headEnd type="none" w="med" len="med"/>
              <a:tailEnd type="none" w="med" len="med"/>
            </a:ln>
            <a:effectLst/>
          </p:spPr>
        </p:cxnSp>
        <p:sp>
          <p:nvSpPr>
            <p:cNvPr id="34" name="Rectangle 33"/>
            <p:cNvSpPr/>
            <p:nvPr/>
          </p:nvSpPr>
          <p:spPr>
            <a:xfrm>
              <a:off x="1700784" y="3302975"/>
              <a:ext cx="2598236" cy="2883672"/>
            </a:xfrm>
            <a:prstGeom prst="rect">
              <a:avLst/>
            </a:prstGeom>
            <a:no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115000"/>
                </a:lnSpc>
                <a:spcBef>
                  <a:spcPct val="0"/>
                </a:spcBef>
                <a:spcAft>
                  <a:spcPts val="600"/>
                </a:spcAft>
                <a:buClrTx/>
                <a:buSzTx/>
                <a:buFontTx/>
                <a:buNone/>
                <a:tabLst/>
                <a:defRPr/>
              </a:pPr>
              <a:endParaRPr kumimoji="0" lang="ru-RU" sz="16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base" latinLnBrk="0" hangingPunct="1">
                <a:lnSpc>
                  <a:spcPct val="115000"/>
                </a:lnSpc>
                <a:spcBef>
                  <a:spcPct val="0"/>
                </a:spcBef>
                <a:spcAft>
                  <a:spcPts val="6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сократить число технологических несоответствий и повысить стабильность работы;</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base" latinLnBrk="0" hangingPunct="1">
                <a:lnSpc>
                  <a:spcPct val="115000"/>
                </a:lnSpc>
                <a:spcBef>
                  <a:spcPct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управлять юридическими рисками;</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base" latinLnBrk="0" hangingPunct="1">
                <a:lnSpc>
                  <a:spcPct val="115000"/>
                </a:lnSpc>
                <a:spcBef>
                  <a:spcPct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обеспечить  безопасность </a:t>
              </a:r>
              <a:r>
                <a:rPr kumimoji="0" lang="en-GB"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IT-</a:t>
              </a: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инфраструктуры;</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a:p>
              <a:pPr marL="0" marR="0" lvl="0" indent="0" algn="ctr" defTabSz="914400" eaLnBrk="1" fontAlgn="base" latinLnBrk="0" hangingPunct="1">
                <a:lnSpc>
                  <a:spcPct val="115000"/>
                </a:lnSpc>
                <a:spcBef>
                  <a:spcPct val="0"/>
                </a:spcBef>
                <a:spcAft>
                  <a:spcPts val="1200"/>
                </a:spcAft>
                <a:buClrTx/>
                <a:buSzTx/>
                <a:buFontTx/>
                <a:buNone/>
                <a:tabLst/>
                <a:defRPr/>
              </a:pPr>
              <a:r>
                <a:rPr kumimoji="0" lang="ru-RU"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rPr>
                <a:t>улучшить планы резервного копирования и восстановления.</a:t>
              </a:r>
              <a:endParaRPr kumimoji="0" lang="en-US" sz="1400" b="0" i="0" u="none" strike="noStrike" kern="0" cap="none" spc="0" normalizeH="0" baseline="0" noProof="0" dirty="0">
                <a:ln>
                  <a:noFill/>
                </a:ln>
                <a:solidFill>
                  <a:srgbClr val="505050"/>
                </a:solidFill>
                <a:effectLst/>
                <a:uLnTx/>
                <a:uFillTx/>
                <a:latin typeface="Segoe UI" pitchFamily="34" charset="0"/>
                <a:ea typeface="Calibri"/>
                <a:cs typeface="Segoe UI" pitchFamily="34" charset="0"/>
              </a:endParaRPr>
            </a:p>
          </p:txBody>
        </p:sp>
      </p:grpSp>
    </p:spTree>
    <p:extLst>
      <p:ext uri="{BB962C8B-B14F-4D97-AF65-F5344CB8AC3E}">
        <p14:creationId xmlns:p14="http://schemas.microsoft.com/office/powerpoint/2010/main" val="4270840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1" y="-204756"/>
            <a:ext cx="9921785" cy="1325563"/>
          </a:xfrm>
        </p:spPr>
        <p:txBody>
          <a:bodyPr/>
          <a:lstStyle/>
          <a:p>
            <a:pPr algn="ctr"/>
            <a:r>
              <a:rPr lang="ru-RU" dirty="0"/>
              <a:t>Какая выгода партнерам от </a:t>
            </a:r>
            <a:r>
              <a:rPr lang="en-US" dirty="0"/>
              <a:t>SAM?</a:t>
            </a:r>
          </a:p>
        </p:txBody>
      </p:sp>
      <p:grpSp>
        <p:nvGrpSpPr>
          <p:cNvPr id="9" name="Group 8"/>
          <p:cNvGrpSpPr/>
          <p:nvPr/>
        </p:nvGrpSpPr>
        <p:grpSpPr>
          <a:xfrm>
            <a:off x="-3092857" y="1989312"/>
            <a:ext cx="6777175" cy="5104478"/>
            <a:chOff x="3637354" y="437218"/>
            <a:chExt cx="7435521" cy="5104478"/>
          </a:xfrm>
        </p:grpSpPr>
        <p:grpSp>
          <p:nvGrpSpPr>
            <p:cNvPr id="3" name="Group 2"/>
            <p:cNvGrpSpPr/>
            <p:nvPr/>
          </p:nvGrpSpPr>
          <p:grpSpPr>
            <a:xfrm>
              <a:off x="3637354" y="437218"/>
              <a:ext cx="7435521" cy="5104478"/>
              <a:chOff x="1644580" y="1548111"/>
              <a:chExt cx="6416578" cy="4638536"/>
            </a:xfrm>
          </p:grpSpPr>
          <p:sp>
            <p:nvSpPr>
              <p:cNvPr id="4" name="Rectangle 3"/>
              <p:cNvSpPr/>
              <p:nvPr/>
            </p:nvSpPr>
            <p:spPr>
              <a:xfrm>
                <a:off x="4682505" y="1548111"/>
                <a:ext cx="3378653" cy="3571155"/>
              </a:xfrm>
              <a:prstGeom prst="rect">
                <a:avLst/>
              </a:prstGeom>
              <a:noFill/>
              <a:ln w="38100" cap="flat" cmpd="sng" algn="ctr">
                <a:solidFill>
                  <a:srgbClr val="00B05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kern="0" dirty="0">
                  <a:gradFill>
                    <a:gsLst>
                      <a:gs pos="0">
                        <a:srgbClr val="FFFFFF"/>
                      </a:gs>
                      <a:gs pos="100000">
                        <a:srgbClr val="FFFFFF"/>
                      </a:gs>
                    </a:gsLst>
                    <a:lin ang="5400000" scaled="0"/>
                  </a:gradFill>
                  <a:latin typeface="Segoe UI" pitchFamily="34" charset="0"/>
                </a:endParaRPr>
              </a:p>
            </p:txBody>
          </p:sp>
          <p:sp>
            <p:nvSpPr>
              <p:cNvPr id="5" name="Rectangle 4"/>
              <p:cNvSpPr/>
              <p:nvPr/>
            </p:nvSpPr>
            <p:spPr>
              <a:xfrm>
                <a:off x="1644580" y="2977438"/>
                <a:ext cx="2598236" cy="356251"/>
              </a:xfrm>
              <a:prstGeom prst="rect">
                <a:avLst/>
              </a:prstGeom>
              <a:no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fontAlgn="base">
                  <a:lnSpc>
                    <a:spcPct val="115000"/>
                  </a:lnSpc>
                  <a:spcBef>
                    <a:spcPct val="0"/>
                  </a:spcBef>
                  <a:spcAft>
                    <a:spcPct val="0"/>
                  </a:spcAft>
                </a:pPr>
                <a:endParaRPr lang="en-US" sz="1400" dirty="0">
                  <a:solidFill>
                    <a:srgbClr val="505050"/>
                  </a:solidFill>
                  <a:latin typeface="Segoe UI" pitchFamily="34" charset="0"/>
                  <a:ea typeface="Calibri"/>
                  <a:cs typeface="Segoe UI" pitchFamily="34" charset="0"/>
                </a:endParaRPr>
              </a:p>
            </p:txBody>
          </p:sp>
          <p:cxnSp>
            <p:nvCxnSpPr>
              <p:cNvPr id="6" name="Straight Connector 5"/>
              <p:cNvCxnSpPr/>
              <p:nvPr/>
            </p:nvCxnSpPr>
            <p:spPr>
              <a:xfrm>
                <a:off x="1744253" y="3291840"/>
                <a:ext cx="2498563" cy="0"/>
              </a:xfrm>
              <a:prstGeom prst="line">
                <a:avLst/>
              </a:prstGeom>
              <a:solidFill>
                <a:srgbClr val="00A600"/>
              </a:solidFill>
              <a:ln w="38100" cap="flat" cmpd="sng" algn="ctr">
                <a:noFill/>
                <a:prstDash val="solid"/>
                <a:headEnd type="none" w="med" len="med"/>
                <a:tailEnd type="none" w="med" len="med"/>
              </a:ln>
              <a:effectLst/>
            </p:spPr>
          </p:cxnSp>
          <p:sp>
            <p:nvSpPr>
              <p:cNvPr id="7" name="Rectangle 6"/>
              <p:cNvSpPr/>
              <p:nvPr/>
            </p:nvSpPr>
            <p:spPr>
              <a:xfrm>
                <a:off x="1700784" y="3302975"/>
                <a:ext cx="2598236" cy="2883672"/>
              </a:xfrm>
              <a:prstGeom prst="rect">
                <a:avLst/>
              </a:prstGeom>
              <a:no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fontAlgn="base">
                  <a:lnSpc>
                    <a:spcPct val="115000"/>
                  </a:lnSpc>
                  <a:spcBef>
                    <a:spcPct val="0"/>
                  </a:spcBef>
                  <a:spcAft>
                    <a:spcPts val="600"/>
                  </a:spcAft>
                </a:pPr>
                <a:endParaRPr lang="en-US" sz="1400" dirty="0">
                  <a:solidFill>
                    <a:srgbClr val="505050"/>
                  </a:solidFill>
                  <a:latin typeface="Segoe UI" pitchFamily="34" charset="0"/>
                  <a:ea typeface="Calibri"/>
                  <a:cs typeface="Segoe UI" pitchFamily="34" charset="0"/>
                </a:endParaRPr>
              </a:p>
            </p:txBody>
          </p:sp>
        </p:grpSp>
        <p:sp>
          <p:nvSpPr>
            <p:cNvPr id="8" name="Rectangle 7"/>
            <p:cNvSpPr/>
            <p:nvPr/>
          </p:nvSpPr>
          <p:spPr>
            <a:xfrm>
              <a:off x="7037206" y="437218"/>
              <a:ext cx="4003624" cy="4247317"/>
            </a:xfrm>
            <a:prstGeom prst="rect">
              <a:avLst/>
            </a:prstGeom>
          </p:spPr>
          <p:txBody>
            <a:bodyPr wrap="square">
              <a:spAutoFit/>
            </a:bodyPr>
            <a:lstStyle/>
            <a:p>
              <a:pPr marL="285750" indent="-285750" algn="ctr">
                <a:buFont typeface="Arial" panose="020B0604020202020204" pitchFamily="34" charset="0"/>
                <a:buChar char="•"/>
              </a:pPr>
              <a:r>
                <a:rPr lang="ru-RU" dirty="0"/>
                <a:t>Возможность получить полную достоверную лицензионную картину по заказчику и готовую </a:t>
              </a:r>
              <a:r>
                <a:rPr lang="ru-RU" b="1" dirty="0"/>
                <a:t>спецификацию по долицензированию</a:t>
              </a:r>
            </a:p>
            <a:p>
              <a:pPr marL="285750" indent="-285750" algn="ctr">
                <a:buFont typeface="Arial" panose="020B0604020202020204" pitchFamily="34" charset="0"/>
                <a:buChar char="•"/>
              </a:pPr>
              <a:endParaRPr lang="ru-RU" dirty="0"/>
            </a:p>
            <a:p>
              <a:pPr marL="285750" indent="-285750" algn="ctr">
                <a:buFont typeface="Arial" panose="020B0604020202020204" pitchFamily="34" charset="0"/>
                <a:buChar char="•"/>
              </a:pPr>
              <a:r>
                <a:rPr lang="ru-RU" dirty="0"/>
                <a:t>Возможность вместе с долицензированием расширить спецификацию и обсудить переход на </a:t>
              </a:r>
              <a:r>
                <a:rPr lang="ru-RU" b="1" dirty="0"/>
                <a:t>«флагманские» </a:t>
              </a:r>
              <a:r>
                <a:rPr lang="ru-RU" dirty="0"/>
                <a:t>продукты </a:t>
              </a:r>
              <a:r>
                <a:rPr lang="en-US" dirty="0"/>
                <a:t>Microsoft</a:t>
              </a:r>
              <a:r>
                <a:rPr lang="ru-RU" dirty="0"/>
                <a:t> (О</a:t>
              </a:r>
              <a:r>
                <a:rPr lang="en-US" dirty="0" err="1"/>
                <a:t>ffice</a:t>
              </a:r>
              <a:r>
                <a:rPr lang="en-US" dirty="0"/>
                <a:t> </a:t>
              </a:r>
              <a:r>
                <a:rPr lang="ru-RU" dirty="0"/>
                <a:t>365, </a:t>
              </a:r>
              <a:r>
                <a:rPr lang="en-US" dirty="0"/>
                <a:t>Windows Intune </a:t>
              </a:r>
              <a:r>
                <a:rPr lang="ru-RU" dirty="0"/>
                <a:t>и т.д.)</a:t>
              </a:r>
              <a:endParaRPr lang="ru-RU" i="1" dirty="0"/>
            </a:p>
            <a:p>
              <a:pPr marL="285750" indent="-285750" algn="ctr">
                <a:buFont typeface="Arial" panose="020B0604020202020204" pitchFamily="34" charset="0"/>
                <a:buChar char="•"/>
              </a:pP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p:txBody>
        </p:sp>
      </p:grpSp>
      <p:sp>
        <p:nvSpPr>
          <p:cNvPr id="20" name="Rectangle 19"/>
          <p:cNvSpPr/>
          <p:nvPr/>
        </p:nvSpPr>
        <p:spPr>
          <a:xfrm>
            <a:off x="3881049" y="2009163"/>
            <a:ext cx="3985790" cy="3929878"/>
          </a:xfrm>
          <a:prstGeom prst="rect">
            <a:avLst/>
          </a:prstGeom>
          <a:noFill/>
          <a:ln w="381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505050"/>
              </a:solidFill>
              <a:latin typeface="Segoe UI" pitchFamily="34" charset="0"/>
              <a:ea typeface="Segoe UI" pitchFamily="34" charset="0"/>
              <a:cs typeface="Segoe UI" pitchFamily="34" charset="0"/>
            </a:endParaRPr>
          </a:p>
        </p:txBody>
      </p:sp>
      <p:grpSp>
        <p:nvGrpSpPr>
          <p:cNvPr id="28" name="Group 27"/>
          <p:cNvGrpSpPr/>
          <p:nvPr/>
        </p:nvGrpSpPr>
        <p:grpSpPr>
          <a:xfrm>
            <a:off x="3760589" y="2009163"/>
            <a:ext cx="4050919" cy="4247317"/>
            <a:chOff x="8048579" y="2032023"/>
            <a:chExt cx="4050919" cy="4247317"/>
          </a:xfrm>
        </p:grpSpPr>
        <p:sp>
          <p:nvSpPr>
            <p:cNvPr id="23" name="Rectangle 22"/>
            <p:cNvSpPr/>
            <p:nvPr/>
          </p:nvSpPr>
          <p:spPr>
            <a:xfrm>
              <a:off x="8048579" y="2032023"/>
              <a:ext cx="4050919" cy="4247317"/>
            </a:xfrm>
            <a:prstGeom prst="rect">
              <a:avLst/>
            </a:prstGeom>
          </p:spPr>
          <p:txBody>
            <a:bodyPr wrap="square">
              <a:spAutoFit/>
            </a:bodyPr>
            <a:lstStyle/>
            <a:p>
              <a:pPr marL="285750" indent="-285750" algn="ctr">
                <a:buFont typeface="Arial" panose="020B0604020202020204" pitchFamily="34" charset="0"/>
                <a:buChar char="•"/>
              </a:pPr>
              <a:r>
                <a:rPr lang="ru-RU" dirty="0"/>
                <a:t>Удобная точка входа для работы с </a:t>
              </a:r>
              <a:r>
                <a:rPr lang="ru-RU" b="1" dirty="0"/>
                <a:t>новым</a:t>
              </a:r>
              <a:r>
                <a:rPr lang="ru-RU" dirty="0"/>
                <a:t> для вас Заказчиком:</a:t>
              </a:r>
              <a:r>
                <a:rPr lang="uk-UA" dirty="0"/>
                <a:t> </a:t>
              </a:r>
            </a:p>
            <a:p>
              <a:pPr marL="285750" indent="-285750">
                <a:buFont typeface="Arial" panose="020B0604020202020204" pitchFamily="34" charset="0"/>
                <a:buChar char="•"/>
              </a:pPr>
              <a:endParaRPr lang="uk-UA" i="1" dirty="0"/>
            </a:p>
            <a:p>
              <a:pPr algn="ctr"/>
              <a:r>
                <a:rPr lang="uk-UA" i="1" dirty="0"/>
                <a:t>- </a:t>
              </a:r>
              <a:r>
                <a:rPr lang="ru-RU" i="1" dirty="0"/>
                <a:t>возможность частичного или полного финансирования проекта компанией </a:t>
              </a:r>
              <a:r>
                <a:rPr lang="en-US" i="1" dirty="0"/>
                <a:t>Microsoft →</a:t>
              </a:r>
              <a:r>
                <a:rPr lang="ru-RU" i="1" dirty="0"/>
                <a:t> низкие финансовые затраты для клиента</a:t>
              </a:r>
              <a:r>
                <a:rPr lang="en-US" i="1" dirty="0"/>
                <a:t> </a:t>
              </a:r>
              <a:r>
                <a:rPr lang="ru-RU" i="1" dirty="0"/>
                <a:t>либо их отсутствие;</a:t>
              </a:r>
            </a:p>
            <a:p>
              <a:pPr marL="285750" indent="-285750">
                <a:buFontTx/>
                <a:buChar char="-"/>
              </a:pPr>
              <a:endParaRPr lang="ru-RU" i="1" dirty="0"/>
            </a:p>
            <a:p>
              <a:pPr marL="285750" indent="-285750" algn="ctr">
                <a:buFontTx/>
                <a:buChar char="-"/>
              </a:pPr>
              <a:r>
                <a:rPr lang="ru-RU" i="1" dirty="0"/>
                <a:t>вы можете продать услуги на внедрение, поддержку;</a:t>
              </a:r>
            </a:p>
            <a:p>
              <a:pPr marL="285750" indent="-285750" algn="ctr">
                <a:buFontTx/>
                <a:buChar char="-"/>
              </a:pPr>
              <a:endParaRPr lang="ru-RU" i="1" dirty="0"/>
            </a:p>
            <a:p>
              <a:pPr algn="ctr"/>
              <a:r>
                <a:rPr lang="ru-RU" i="1" dirty="0"/>
                <a:t>-  вы можете получить новый контракт.</a:t>
              </a:r>
              <a:endParaRPr lang="ru-RU" dirty="0"/>
            </a:p>
            <a:p>
              <a:pPr marL="285750" indent="-285750">
                <a:buFont typeface="Arial" panose="020B0604020202020204" pitchFamily="34" charset="0"/>
                <a:buChar char="•"/>
              </a:pPr>
              <a:endParaRPr lang="ru-RU" dirty="0"/>
            </a:p>
          </p:txBody>
        </p:sp>
        <p:cxnSp>
          <p:nvCxnSpPr>
            <p:cNvPr id="25" name="Straight Connector 24"/>
            <p:cNvCxnSpPr/>
            <p:nvPr/>
          </p:nvCxnSpPr>
          <p:spPr>
            <a:xfrm>
              <a:off x="8363840" y="2665141"/>
              <a:ext cx="373565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8036642" y="1998619"/>
            <a:ext cx="4012718" cy="4120718"/>
            <a:chOff x="0" y="1989312"/>
            <a:chExt cx="4012718" cy="4120718"/>
          </a:xfrm>
        </p:grpSpPr>
        <p:sp>
          <p:nvSpPr>
            <p:cNvPr id="26" name="Rectangle 25"/>
            <p:cNvSpPr/>
            <p:nvPr/>
          </p:nvSpPr>
          <p:spPr>
            <a:xfrm>
              <a:off x="26928" y="1989312"/>
              <a:ext cx="3985790" cy="3929878"/>
            </a:xfrm>
            <a:prstGeom prst="rect">
              <a:avLst/>
            </a:prstGeom>
            <a:noFill/>
            <a:ln w="381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505050"/>
                </a:solidFill>
                <a:latin typeface="Segoe UI" pitchFamily="34" charset="0"/>
                <a:ea typeface="Segoe UI" pitchFamily="34" charset="0"/>
                <a:cs typeface="Segoe UI" pitchFamily="34" charset="0"/>
              </a:endParaRPr>
            </a:p>
          </p:txBody>
        </p:sp>
        <p:sp>
          <p:nvSpPr>
            <p:cNvPr id="29" name="Rectangle 28"/>
            <p:cNvSpPr/>
            <p:nvPr/>
          </p:nvSpPr>
          <p:spPr>
            <a:xfrm>
              <a:off x="0" y="2047379"/>
              <a:ext cx="3993906" cy="4062651"/>
            </a:xfrm>
            <a:prstGeom prst="rect">
              <a:avLst/>
            </a:prstGeom>
          </p:spPr>
          <p:txBody>
            <a:bodyPr wrap="square">
              <a:spAutoFit/>
            </a:bodyPr>
            <a:lstStyle/>
            <a:p>
              <a:pPr marL="285750" indent="-285750" algn="ctr">
                <a:buFont typeface="Arial" panose="020B0604020202020204" pitchFamily="34" charset="0"/>
                <a:buChar char="•"/>
              </a:pPr>
              <a:r>
                <a:rPr lang="ru-RU" sz="1700" dirty="0"/>
                <a:t>Выявление новых </a:t>
              </a:r>
              <a:r>
                <a:rPr lang="ru-RU" sz="1700" b="1" dirty="0"/>
                <a:t>opportunities</a:t>
              </a:r>
              <a:r>
                <a:rPr lang="ru-RU" sz="1700" dirty="0"/>
                <a:t> и перспективных сфер взаимодействия с Заказчиком</a:t>
              </a:r>
            </a:p>
            <a:p>
              <a:pPr algn="ctr"/>
              <a:endParaRPr lang="ru-RU" sz="1700" dirty="0"/>
            </a:p>
            <a:p>
              <a:pPr marL="285750" indent="-285750" algn="ctr">
                <a:buFont typeface="Arial" panose="020B0604020202020204" pitchFamily="34" charset="0"/>
                <a:buChar char="•"/>
              </a:pPr>
              <a:r>
                <a:rPr lang="ru-RU" sz="1700" dirty="0"/>
                <a:t>Качественное выполнение SAM-проекта </a:t>
              </a:r>
              <a:r>
                <a:rPr lang="ru-RU" sz="1700" b="1" dirty="0"/>
                <a:t>укрепляет</a:t>
              </a:r>
              <a:r>
                <a:rPr lang="ru-RU" sz="1700" dirty="0"/>
                <a:t> отношения с Заказчиком</a:t>
              </a:r>
            </a:p>
            <a:p>
              <a:pPr marL="285750" indent="-285750" algn="ctr">
                <a:buFont typeface="Arial" panose="020B0604020202020204" pitchFamily="34" charset="0"/>
                <a:buChar char="•"/>
              </a:pPr>
              <a:endParaRPr lang="ru-RU" sz="1700" dirty="0"/>
            </a:p>
            <a:p>
              <a:pPr marL="285750" indent="-285750" algn="ctr">
                <a:buFont typeface="Arial" panose="020B0604020202020204" pitchFamily="34" charset="0"/>
                <a:buChar char="•"/>
              </a:pPr>
              <a:r>
                <a:rPr lang="ru-RU" sz="1700" dirty="0"/>
                <a:t>Спрос на </a:t>
              </a:r>
              <a:r>
                <a:rPr lang="en-US" sz="1700" dirty="0"/>
                <a:t>SAM </a:t>
              </a:r>
              <a:r>
                <a:rPr lang="ru-RU" sz="1700" dirty="0"/>
                <a:t>будет расти за счет развития</a:t>
              </a:r>
              <a:r>
                <a:rPr lang="en-US" sz="1700" dirty="0"/>
                <a:t> </a:t>
              </a:r>
              <a:r>
                <a:rPr lang="en-US" sz="1700" b="1" dirty="0"/>
                <a:t>Cloud, Cybersecurity, Mobile, Virtualization</a:t>
              </a:r>
              <a:endParaRPr lang="ru-RU" sz="1700" b="1" dirty="0"/>
            </a:p>
            <a:p>
              <a:pPr marL="285750" indent="-285750" algn="ctr">
                <a:buFont typeface="Arial" panose="020B0604020202020204" pitchFamily="34" charset="0"/>
                <a:buChar char="•"/>
              </a:pPr>
              <a:endParaRPr lang="ru-RU" sz="1700" dirty="0"/>
            </a:p>
            <a:p>
              <a:pPr marL="285750" indent="-285750" algn="ctr">
                <a:buFont typeface="Arial" panose="020B0604020202020204" pitchFamily="34" charset="0"/>
                <a:buChar char="•"/>
              </a:pPr>
              <a:endParaRPr lang="ru-RU" dirty="0"/>
            </a:p>
            <a:p>
              <a:pPr marL="285750" indent="-285750" algn="ctr">
                <a:buFont typeface="Arial" panose="020B0604020202020204" pitchFamily="34" charset="0"/>
                <a:buChar char="•"/>
              </a:pPr>
              <a:endParaRPr lang="ru-RU" dirty="0"/>
            </a:p>
            <a:p>
              <a:endParaRPr lang="ru-RU" dirty="0"/>
            </a:p>
          </p:txBody>
        </p:sp>
      </p:grpSp>
      <p:sp>
        <p:nvSpPr>
          <p:cNvPr id="34" name="Rectangle 33"/>
          <p:cNvSpPr/>
          <p:nvPr/>
        </p:nvSpPr>
        <p:spPr>
          <a:xfrm>
            <a:off x="1944546" y="857250"/>
            <a:ext cx="8345187" cy="890527"/>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defTabSz="914099" fontAlgn="base">
              <a:lnSpc>
                <a:spcPct val="80000"/>
              </a:lnSpc>
              <a:spcBef>
                <a:spcPct val="0"/>
              </a:spcBef>
              <a:spcAft>
                <a:spcPct val="0"/>
              </a:spcAft>
            </a:pPr>
            <a:endParaRPr lang="en-US" sz="2200" b="1" u="sng"/>
          </a:p>
          <a:p>
            <a:pPr algn="ctr" defTabSz="914099" fontAlgn="base">
              <a:lnSpc>
                <a:spcPct val="80000"/>
              </a:lnSpc>
              <a:spcBef>
                <a:spcPct val="0"/>
              </a:spcBef>
              <a:spcAft>
                <a:spcPct val="0"/>
              </a:spcAft>
            </a:pPr>
            <a:r>
              <a:rPr lang="ru-RU" sz="2200" b="1" u="sng"/>
              <a:t>SAM </a:t>
            </a:r>
            <a:r>
              <a:rPr lang="ru-RU" sz="2200" b="1" u="sng" dirty="0"/>
              <a:t>даёт толчок к продажам, а не мешает им</a:t>
            </a:r>
            <a:br>
              <a:rPr lang="ru-RU" sz="2200" b="1" u="sng" dirty="0"/>
            </a:br>
            <a:r>
              <a:rPr lang="en-US" sz="2200" b="1" u="sng" dirty="0"/>
              <a:t>SAM – </a:t>
            </a:r>
            <a:r>
              <a:rPr lang="ru-RU" sz="2200" b="1" u="sng" dirty="0"/>
              <a:t>это скелет, основа для дополнительных продаж</a:t>
            </a:r>
            <a:br>
              <a:rPr lang="ru-RU" sz="2400" b="1" u="sng" dirty="0"/>
            </a:br>
            <a:endParaRPr lang="en-US" sz="2400" b="1" dirty="0">
              <a:gradFill>
                <a:gsLst>
                  <a:gs pos="0">
                    <a:srgbClr val="FFFFFF"/>
                  </a:gs>
                  <a:gs pos="100000">
                    <a:srgbClr val="FFFFFF"/>
                  </a:gs>
                </a:gsLst>
                <a:lin ang="5400000" scaled="0"/>
              </a:gradFill>
              <a:latin typeface="Segoe UI Semibold" pitchFamily="34" charset="0"/>
            </a:endParaRPr>
          </a:p>
        </p:txBody>
      </p:sp>
    </p:spTree>
    <p:extLst>
      <p:ext uri="{BB962C8B-B14F-4D97-AF65-F5344CB8AC3E}">
        <p14:creationId xmlns:p14="http://schemas.microsoft.com/office/powerpoint/2010/main" val="9819649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1" name="Straight Connector 640"/>
          <p:cNvCxnSpPr/>
          <p:nvPr/>
        </p:nvCxnSpPr>
        <p:spPr>
          <a:xfrm flipH="1" flipV="1">
            <a:off x="2086372" y="5324785"/>
            <a:ext cx="17584" cy="879779"/>
          </a:xfrm>
          <a:prstGeom prst="line">
            <a:avLst/>
          </a:prstGeom>
          <a:ln w="28575">
            <a:solidFill>
              <a:srgbClr val="BA141A"/>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SAM Baseline Review (</a:t>
            </a:r>
            <a:r>
              <a:rPr lang="ru-RU" dirty="0"/>
              <a:t>базовый</a:t>
            </a:r>
            <a:r>
              <a:rPr lang="en-US" dirty="0"/>
              <a:t> </a:t>
            </a:r>
            <a:r>
              <a:rPr lang="ru-RU" dirty="0"/>
              <a:t>обзор)</a:t>
            </a:r>
            <a:endParaRPr lang="en-US" dirty="0"/>
          </a:p>
        </p:txBody>
      </p:sp>
      <p:grpSp>
        <p:nvGrpSpPr>
          <p:cNvPr id="17" name="Group 16"/>
          <p:cNvGrpSpPr/>
          <p:nvPr/>
        </p:nvGrpSpPr>
        <p:grpSpPr>
          <a:xfrm>
            <a:off x="3579776" y="4732468"/>
            <a:ext cx="535603" cy="355600"/>
            <a:chOff x="6761811" y="3153857"/>
            <a:chExt cx="535603" cy="355600"/>
          </a:xfrm>
          <a:solidFill>
            <a:srgbClr val="002050"/>
          </a:solidFill>
        </p:grpSpPr>
        <p:sp>
          <p:nvSpPr>
            <p:cNvPr id="18" name="Chevron 17"/>
            <p:cNvSpPr/>
            <p:nvPr/>
          </p:nvSpPr>
          <p:spPr bwMode="auto">
            <a:xfrm>
              <a:off x="6938868" y="3153857"/>
              <a:ext cx="358546" cy="355600"/>
            </a:xfrm>
            <a:prstGeom prst="chevron">
              <a:avLst>
                <a:gd name="adj" fmla="val 63169"/>
              </a:avLst>
            </a:prstGeom>
            <a:solidFill>
              <a:srgbClr val="50505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cxnSp>
          <p:nvCxnSpPr>
            <p:cNvPr id="19" name="Straight Connector 18"/>
            <p:cNvCxnSpPr/>
            <p:nvPr/>
          </p:nvCxnSpPr>
          <p:spPr>
            <a:xfrm>
              <a:off x="6761811" y="3330864"/>
              <a:ext cx="481849" cy="0"/>
            </a:xfrm>
            <a:prstGeom prst="line">
              <a:avLst/>
            </a:prstGeom>
            <a:grpFill/>
            <a:ln w="82550">
              <a:solidFill>
                <a:srgbClr val="50505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13318" y="3646775"/>
            <a:ext cx="3881944" cy="356251"/>
          </a:xfrm>
          <a:prstGeom prst="rect">
            <a:avLst/>
          </a:prstGeom>
          <a:no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400" b="0" i="0" u="none" strike="noStrike" kern="1200" cap="none" spc="0" normalizeH="0" baseline="0" noProof="0" dirty="0">
                <a:ln>
                  <a:noFill/>
                </a:ln>
                <a:solidFill>
                  <a:srgbClr val="505050"/>
                </a:solidFill>
                <a:effectLst/>
                <a:uLnTx/>
                <a:uFillTx/>
                <a:latin typeface="Segoe UI Light" panose="020B0502040204020203" pitchFamily="34" charset="0"/>
                <a:ea typeface="Calibri"/>
                <a:cs typeface="Segoe UI Light" panose="020B0502040204020203" pitchFamily="34" charset="0"/>
              </a:rPr>
              <a:t>Инвентаризация ПО</a:t>
            </a:r>
            <a:endParaRPr kumimoji="0" lang="en-US" sz="2400" b="0" i="0" u="none" strike="noStrike" kern="1200" cap="none" spc="0" normalizeH="0" baseline="0" noProof="0" dirty="0">
              <a:ln>
                <a:noFill/>
              </a:ln>
              <a:solidFill>
                <a:srgbClr val="505050"/>
              </a:solidFill>
              <a:effectLst/>
              <a:uLnTx/>
              <a:uFillTx/>
              <a:latin typeface="Segoe UI Light" panose="020B0502040204020203" pitchFamily="34" charset="0"/>
              <a:ea typeface="Calibri"/>
              <a:cs typeface="Segoe UI Light" panose="020B0502040204020203" pitchFamily="34" charset="0"/>
            </a:endParaRPr>
          </a:p>
        </p:txBody>
      </p:sp>
      <p:grpSp>
        <p:nvGrpSpPr>
          <p:cNvPr id="23" name="Group 22"/>
          <p:cNvGrpSpPr/>
          <p:nvPr/>
        </p:nvGrpSpPr>
        <p:grpSpPr>
          <a:xfrm>
            <a:off x="274944" y="4062714"/>
            <a:ext cx="3629446" cy="2650952"/>
            <a:chOff x="3270448" y="2115818"/>
            <a:chExt cx="4403973" cy="3290625"/>
          </a:xfrm>
        </p:grpSpPr>
        <p:cxnSp>
          <p:nvCxnSpPr>
            <p:cNvPr id="643" name="Straight Connector 642"/>
            <p:cNvCxnSpPr/>
            <p:nvPr/>
          </p:nvCxnSpPr>
          <p:spPr>
            <a:xfrm flipH="1" flipV="1">
              <a:off x="6059220" y="3824147"/>
              <a:ext cx="805129" cy="558718"/>
            </a:xfrm>
            <a:prstGeom prst="line">
              <a:avLst/>
            </a:prstGeom>
            <a:ln w="28575">
              <a:solidFill>
                <a:srgbClr val="BA141A"/>
              </a:solidFill>
              <a:prstDash val="sysDash"/>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a:endCxn id="585" idx="2"/>
            </p:cNvCxnSpPr>
            <p:nvPr/>
          </p:nvCxnSpPr>
          <p:spPr>
            <a:xfrm flipV="1">
              <a:off x="3990589" y="3920806"/>
              <a:ext cx="805507" cy="454275"/>
            </a:xfrm>
            <a:prstGeom prst="line">
              <a:avLst/>
            </a:prstGeom>
            <a:ln w="28575">
              <a:solidFill>
                <a:srgbClr val="BA141A"/>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4"/>
            <p:cNvGrpSpPr>
              <a:grpSpLocks noChangeAspect="1"/>
            </p:cNvGrpSpPr>
            <p:nvPr/>
          </p:nvGrpSpPr>
          <p:grpSpPr bwMode="auto">
            <a:xfrm>
              <a:off x="3891221" y="2115818"/>
              <a:ext cx="2757487" cy="1884363"/>
              <a:chOff x="2218" y="1405"/>
              <a:chExt cx="1737" cy="1187"/>
            </a:xfrm>
          </p:grpSpPr>
          <p:grpSp>
            <p:nvGrpSpPr>
              <p:cNvPr id="8" name="Group 205"/>
              <p:cNvGrpSpPr>
                <a:grpSpLocks/>
              </p:cNvGrpSpPr>
              <p:nvPr/>
            </p:nvGrpSpPr>
            <p:grpSpPr bwMode="auto">
              <a:xfrm>
                <a:off x="2218" y="1405"/>
                <a:ext cx="1737" cy="1187"/>
                <a:chOff x="2218" y="1405"/>
                <a:chExt cx="1737" cy="1187"/>
              </a:xfrm>
            </p:grpSpPr>
            <p:sp>
              <p:nvSpPr>
                <p:cNvPr id="407" name="Rectangle 5"/>
                <p:cNvSpPr>
                  <a:spLocks noChangeArrowheads="1"/>
                </p:cNvSpPr>
                <p:nvPr/>
              </p:nvSpPr>
              <p:spPr bwMode="auto">
                <a:xfrm>
                  <a:off x="2218" y="1793"/>
                  <a:ext cx="410" cy="79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8" name="Rectangle 6"/>
                <p:cNvSpPr>
                  <a:spLocks noChangeArrowheads="1"/>
                </p:cNvSpPr>
                <p:nvPr/>
              </p:nvSpPr>
              <p:spPr bwMode="auto">
                <a:xfrm>
                  <a:off x="2325" y="1405"/>
                  <a:ext cx="506" cy="118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9" name="Rectangle 7"/>
                <p:cNvSpPr>
                  <a:spLocks noChangeArrowheads="1"/>
                </p:cNvSpPr>
                <p:nvPr/>
              </p:nvSpPr>
              <p:spPr bwMode="auto">
                <a:xfrm>
                  <a:off x="2723" y="1576"/>
                  <a:ext cx="1232" cy="10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0" name="Rectangle 8"/>
                <p:cNvSpPr>
                  <a:spLocks noChangeArrowheads="1"/>
                </p:cNvSpPr>
                <p:nvPr/>
              </p:nvSpPr>
              <p:spPr bwMode="auto">
                <a:xfrm>
                  <a:off x="2317" y="1985"/>
                  <a:ext cx="289" cy="60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1" name="Rectangle 9"/>
                <p:cNvSpPr>
                  <a:spLocks noChangeArrowheads="1"/>
                </p:cNvSpPr>
                <p:nvPr/>
              </p:nvSpPr>
              <p:spPr bwMode="auto">
                <a:xfrm>
                  <a:off x="2343"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2" name="Rectangle 10"/>
                <p:cNvSpPr>
                  <a:spLocks noChangeArrowheads="1"/>
                </p:cNvSpPr>
                <p:nvPr/>
              </p:nvSpPr>
              <p:spPr bwMode="auto">
                <a:xfrm>
                  <a:off x="2357"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3" name="Rectangle 11"/>
                <p:cNvSpPr>
                  <a:spLocks noChangeArrowheads="1"/>
                </p:cNvSpPr>
                <p:nvPr/>
              </p:nvSpPr>
              <p:spPr bwMode="auto">
                <a:xfrm>
                  <a:off x="236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4" name="Rectangle 12"/>
                <p:cNvSpPr>
                  <a:spLocks noChangeArrowheads="1"/>
                </p:cNvSpPr>
                <p:nvPr/>
              </p:nvSpPr>
              <p:spPr bwMode="auto">
                <a:xfrm>
                  <a:off x="2377"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5" name="Rectangle 13"/>
                <p:cNvSpPr>
                  <a:spLocks noChangeArrowheads="1"/>
                </p:cNvSpPr>
                <p:nvPr/>
              </p:nvSpPr>
              <p:spPr bwMode="auto">
                <a:xfrm>
                  <a:off x="2389"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6" name="Rectangle 14"/>
                <p:cNvSpPr>
                  <a:spLocks noChangeArrowheads="1"/>
                </p:cNvSpPr>
                <p:nvPr/>
              </p:nvSpPr>
              <p:spPr bwMode="auto">
                <a:xfrm>
                  <a:off x="2401"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7" name="Rectangle 15"/>
                <p:cNvSpPr>
                  <a:spLocks noChangeArrowheads="1"/>
                </p:cNvSpPr>
                <p:nvPr/>
              </p:nvSpPr>
              <p:spPr bwMode="auto">
                <a:xfrm>
                  <a:off x="2413"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8" name="Rectangle 16"/>
                <p:cNvSpPr>
                  <a:spLocks noChangeArrowheads="1"/>
                </p:cNvSpPr>
                <p:nvPr/>
              </p:nvSpPr>
              <p:spPr bwMode="auto">
                <a:xfrm>
                  <a:off x="242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9" name="Oval 17"/>
                <p:cNvSpPr>
                  <a:spLocks noChangeArrowheads="1"/>
                </p:cNvSpPr>
                <p:nvPr/>
              </p:nvSpPr>
              <p:spPr bwMode="auto">
                <a:xfrm>
                  <a:off x="2534" y="2052"/>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0" name="Rectangle 18"/>
                <p:cNvSpPr>
                  <a:spLocks noChangeArrowheads="1"/>
                </p:cNvSpPr>
                <p:nvPr/>
              </p:nvSpPr>
              <p:spPr bwMode="auto">
                <a:xfrm>
                  <a:off x="2357"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1" name="Rectangle 19"/>
                <p:cNvSpPr>
                  <a:spLocks noChangeArrowheads="1"/>
                </p:cNvSpPr>
                <p:nvPr/>
              </p:nvSpPr>
              <p:spPr bwMode="auto">
                <a:xfrm>
                  <a:off x="236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2" name="Rectangle 20"/>
                <p:cNvSpPr>
                  <a:spLocks noChangeArrowheads="1"/>
                </p:cNvSpPr>
                <p:nvPr/>
              </p:nvSpPr>
              <p:spPr bwMode="auto">
                <a:xfrm>
                  <a:off x="2377"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3" name="Rectangle 21"/>
                <p:cNvSpPr>
                  <a:spLocks noChangeArrowheads="1"/>
                </p:cNvSpPr>
                <p:nvPr/>
              </p:nvSpPr>
              <p:spPr bwMode="auto">
                <a:xfrm>
                  <a:off x="2389"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4" name="Rectangle 22"/>
                <p:cNvSpPr>
                  <a:spLocks noChangeArrowheads="1"/>
                </p:cNvSpPr>
                <p:nvPr/>
              </p:nvSpPr>
              <p:spPr bwMode="auto">
                <a:xfrm>
                  <a:off x="2401"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5" name="Rectangle 23"/>
                <p:cNvSpPr>
                  <a:spLocks noChangeArrowheads="1"/>
                </p:cNvSpPr>
                <p:nvPr/>
              </p:nvSpPr>
              <p:spPr bwMode="auto">
                <a:xfrm>
                  <a:off x="2413"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6" name="Rectangle 24"/>
                <p:cNvSpPr>
                  <a:spLocks noChangeArrowheads="1"/>
                </p:cNvSpPr>
                <p:nvPr/>
              </p:nvSpPr>
              <p:spPr bwMode="auto">
                <a:xfrm>
                  <a:off x="242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7" name="Oval 25"/>
                <p:cNvSpPr>
                  <a:spLocks noChangeArrowheads="1"/>
                </p:cNvSpPr>
                <p:nvPr/>
              </p:nvSpPr>
              <p:spPr bwMode="auto">
                <a:xfrm>
                  <a:off x="2534" y="2120"/>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8" name="Rectangle 26"/>
                <p:cNvSpPr>
                  <a:spLocks noChangeArrowheads="1"/>
                </p:cNvSpPr>
                <p:nvPr/>
              </p:nvSpPr>
              <p:spPr bwMode="auto">
                <a:xfrm>
                  <a:off x="2357"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9" name="Rectangle 27"/>
                <p:cNvSpPr>
                  <a:spLocks noChangeArrowheads="1"/>
                </p:cNvSpPr>
                <p:nvPr/>
              </p:nvSpPr>
              <p:spPr bwMode="auto">
                <a:xfrm>
                  <a:off x="236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0" name="Rectangle 28"/>
                <p:cNvSpPr>
                  <a:spLocks noChangeArrowheads="1"/>
                </p:cNvSpPr>
                <p:nvPr/>
              </p:nvSpPr>
              <p:spPr bwMode="auto">
                <a:xfrm>
                  <a:off x="2377"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1" name="Rectangle 29"/>
                <p:cNvSpPr>
                  <a:spLocks noChangeArrowheads="1"/>
                </p:cNvSpPr>
                <p:nvPr/>
              </p:nvSpPr>
              <p:spPr bwMode="auto">
                <a:xfrm>
                  <a:off x="2389"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2" name="Rectangle 30"/>
                <p:cNvSpPr>
                  <a:spLocks noChangeArrowheads="1"/>
                </p:cNvSpPr>
                <p:nvPr/>
              </p:nvSpPr>
              <p:spPr bwMode="auto">
                <a:xfrm>
                  <a:off x="2401"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3" name="Rectangle 31"/>
                <p:cNvSpPr>
                  <a:spLocks noChangeArrowheads="1"/>
                </p:cNvSpPr>
                <p:nvPr/>
              </p:nvSpPr>
              <p:spPr bwMode="auto">
                <a:xfrm>
                  <a:off x="2413"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4" name="Rectangle 32"/>
                <p:cNvSpPr>
                  <a:spLocks noChangeArrowheads="1"/>
                </p:cNvSpPr>
                <p:nvPr/>
              </p:nvSpPr>
              <p:spPr bwMode="auto">
                <a:xfrm>
                  <a:off x="242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5" name="Oval 33"/>
                <p:cNvSpPr>
                  <a:spLocks noChangeArrowheads="1"/>
                </p:cNvSpPr>
                <p:nvPr/>
              </p:nvSpPr>
              <p:spPr bwMode="auto">
                <a:xfrm>
                  <a:off x="2534" y="2188"/>
                  <a:ext cx="14"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6" name="Rectangle 34"/>
                <p:cNvSpPr>
                  <a:spLocks noChangeArrowheads="1"/>
                </p:cNvSpPr>
                <p:nvPr/>
              </p:nvSpPr>
              <p:spPr bwMode="auto">
                <a:xfrm>
                  <a:off x="2357"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7" name="Rectangle 35"/>
                <p:cNvSpPr>
                  <a:spLocks noChangeArrowheads="1"/>
                </p:cNvSpPr>
                <p:nvPr/>
              </p:nvSpPr>
              <p:spPr bwMode="auto">
                <a:xfrm>
                  <a:off x="236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8" name="Rectangle 36"/>
                <p:cNvSpPr>
                  <a:spLocks noChangeArrowheads="1"/>
                </p:cNvSpPr>
                <p:nvPr/>
              </p:nvSpPr>
              <p:spPr bwMode="auto">
                <a:xfrm>
                  <a:off x="2377"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9" name="Rectangle 37"/>
                <p:cNvSpPr>
                  <a:spLocks noChangeArrowheads="1"/>
                </p:cNvSpPr>
                <p:nvPr/>
              </p:nvSpPr>
              <p:spPr bwMode="auto">
                <a:xfrm>
                  <a:off x="2389"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0" name="Rectangle 38"/>
                <p:cNvSpPr>
                  <a:spLocks noChangeArrowheads="1"/>
                </p:cNvSpPr>
                <p:nvPr/>
              </p:nvSpPr>
              <p:spPr bwMode="auto">
                <a:xfrm>
                  <a:off x="2401"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1" name="Rectangle 39"/>
                <p:cNvSpPr>
                  <a:spLocks noChangeArrowheads="1"/>
                </p:cNvSpPr>
                <p:nvPr/>
              </p:nvSpPr>
              <p:spPr bwMode="auto">
                <a:xfrm>
                  <a:off x="2413"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2" name="Rectangle 40"/>
                <p:cNvSpPr>
                  <a:spLocks noChangeArrowheads="1"/>
                </p:cNvSpPr>
                <p:nvPr/>
              </p:nvSpPr>
              <p:spPr bwMode="auto">
                <a:xfrm>
                  <a:off x="242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3" name="Oval 41"/>
                <p:cNvSpPr>
                  <a:spLocks noChangeArrowheads="1"/>
                </p:cNvSpPr>
                <p:nvPr/>
              </p:nvSpPr>
              <p:spPr bwMode="auto">
                <a:xfrm>
                  <a:off x="2534" y="2257"/>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4" name="Rectangle 42"/>
                <p:cNvSpPr>
                  <a:spLocks noChangeArrowheads="1"/>
                </p:cNvSpPr>
                <p:nvPr/>
              </p:nvSpPr>
              <p:spPr bwMode="auto">
                <a:xfrm>
                  <a:off x="2357"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5" name="Rectangle 43"/>
                <p:cNvSpPr>
                  <a:spLocks noChangeArrowheads="1"/>
                </p:cNvSpPr>
                <p:nvPr/>
              </p:nvSpPr>
              <p:spPr bwMode="auto">
                <a:xfrm>
                  <a:off x="236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6" name="Rectangle 44"/>
                <p:cNvSpPr>
                  <a:spLocks noChangeArrowheads="1"/>
                </p:cNvSpPr>
                <p:nvPr/>
              </p:nvSpPr>
              <p:spPr bwMode="auto">
                <a:xfrm>
                  <a:off x="2377"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7" name="Rectangle 45"/>
                <p:cNvSpPr>
                  <a:spLocks noChangeArrowheads="1"/>
                </p:cNvSpPr>
                <p:nvPr/>
              </p:nvSpPr>
              <p:spPr bwMode="auto">
                <a:xfrm>
                  <a:off x="2389"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8" name="Rectangle 46"/>
                <p:cNvSpPr>
                  <a:spLocks noChangeArrowheads="1"/>
                </p:cNvSpPr>
                <p:nvPr/>
              </p:nvSpPr>
              <p:spPr bwMode="auto">
                <a:xfrm>
                  <a:off x="2401"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9" name="Rectangle 47"/>
                <p:cNvSpPr>
                  <a:spLocks noChangeArrowheads="1"/>
                </p:cNvSpPr>
                <p:nvPr/>
              </p:nvSpPr>
              <p:spPr bwMode="auto">
                <a:xfrm>
                  <a:off x="2413"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0" name="Rectangle 48"/>
                <p:cNvSpPr>
                  <a:spLocks noChangeArrowheads="1"/>
                </p:cNvSpPr>
                <p:nvPr/>
              </p:nvSpPr>
              <p:spPr bwMode="auto">
                <a:xfrm>
                  <a:off x="242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1" name="Oval 49"/>
                <p:cNvSpPr>
                  <a:spLocks noChangeArrowheads="1"/>
                </p:cNvSpPr>
                <p:nvPr/>
              </p:nvSpPr>
              <p:spPr bwMode="auto">
                <a:xfrm>
                  <a:off x="2534" y="2325"/>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2" name="Rectangle 50"/>
                <p:cNvSpPr>
                  <a:spLocks noChangeArrowheads="1"/>
                </p:cNvSpPr>
                <p:nvPr/>
              </p:nvSpPr>
              <p:spPr bwMode="auto">
                <a:xfrm>
                  <a:off x="2357"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3" name="Rectangle 51"/>
                <p:cNvSpPr>
                  <a:spLocks noChangeArrowheads="1"/>
                </p:cNvSpPr>
                <p:nvPr/>
              </p:nvSpPr>
              <p:spPr bwMode="auto">
                <a:xfrm>
                  <a:off x="236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4" name="Rectangle 52"/>
                <p:cNvSpPr>
                  <a:spLocks noChangeArrowheads="1"/>
                </p:cNvSpPr>
                <p:nvPr/>
              </p:nvSpPr>
              <p:spPr bwMode="auto">
                <a:xfrm>
                  <a:off x="2377"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5" name="Rectangle 53"/>
                <p:cNvSpPr>
                  <a:spLocks noChangeArrowheads="1"/>
                </p:cNvSpPr>
                <p:nvPr/>
              </p:nvSpPr>
              <p:spPr bwMode="auto">
                <a:xfrm>
                  <a:off x="2389"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6" name="Rectangle 54"/>
                <p:cNvSpPr>
                  <a:spLocks noChangeArrowheads="1"/>
                </p:cNvSpPr>
                <p:nvPr/>
              </p:nvSpPr>
              <p:spPr bwMode="auto">
                <a:xfrm>
                  <a:off x="2401"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7" name="Rectangle 55"/>
                <p:cNvSpPr>
                  <a:spLocks noChangeArrowheads="1"/>
                </p:cNvSpPr>
                <p:nvPr/>
              </p:nvSpPr>
              <p:spPr bwMode="auto">
                <a:xfrm>
                  <a:off x="2413"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8" name="Rectangle 56"/>
                <p:cNvSpPr>
                  <a:spLocks noChangeArrowheads="1"/>
                </p:cNvSpPr>
                <p:nvPr/>
              </p:nvSpPr>
              <p:spPr bwMode="auto">
                <a:xfrm>
                  <a:off x="242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9" name="Oval 57"/>
                <p:cNvSpPr>
                  <a:spLocks noChangeArrowheads="1"/>
                </p:cNvSpPr>
                <p:nvPr/>
              </p:nvSpPr>
              <p:spPr bwMode="auto">
                <a:xfrm>
                  <a:off x="2534" y="2393"/>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0" name="Rectangle 58"/>
                <p:cNvSpPr>
                  <a:spLocks noChangeArrowheads="1"/>
                </p:cNvSpPr>
                <p:nvPr/>
              </p:nvSpPr>
              <p:spPr bwMode="auto">
                <a:xfrm>
                  <a:off x="2357"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1" name="Rectangle 59"/>
                <p:cNvSpPr>
                  <a:spLocks noChangeArrowheads="1"/>
                </p:cNvSpPr>
                <p:nvPr/>
              </p:nvSpPr>
              <p:spPr bwMode="auto">
                <a:xfrm>
                  <a:off x="236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2" name="Rectangle 60"/>
                <p:cNvSpPr>
                  <a:spLocks noChangeArrowheads="1"/>
                </p:cNvSpPr>
                <p:nvPr/>
              </p:nvSpPr>
              <p:spPr bwMode="auto">
                <a:xfrm>
                  <a:off x="2377"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3" name="Rectangle 61"/>
                <p:cNvSpPr>
                  <a:spLocks noChangeArrowheads="1"/>
                </p:cNvSpPr>
                <p:nvPr/>
              </p:nvSpPr>
              <p:spPr bwMode="auto">
                <a:xfrm>
                  <a:off x="2389"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4" name="Rectangle 62"/>
                <p:cNvSpPr>
                  <a:spLocks noChangeArrowheads="1"/>
                </p:cNvSpPr>
                <p:nvPr/>
              </p:nvSpPr>
              <p:spPr bwMode="auto">
                <a:xfrm>
                  <a:off x="2401"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5" name="Rectangle 63"/>
                <p:cNvSpPr>
                  <a:spLocks noChangeArrowheads="1"/>
                </p:cNvSpPr>
                <p:nvPr/>
              </p:nvSpPr>
              <p:spPr bwMode="auto">
                <a:xfrm>
                  <a:off x="2413"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6" name="Rectangle 64"/>
                <p:cNvSpPr>
                  <a:spLocks noChangeArrowheads="1"/>
                </p:cNvSpPr>
                <p:nvPr/>
              </p:nvSpPr>
              <p:spPr bwMode="auto">
                <a:xfrm>
                  <a:off x="242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7" name="Oval 65"/>
                <p:cNvSpPr>
                  <a:spLocks noChangeArrowheads="1"/>
                </p:cNvSpPr>
                <p:nvPr/>
              </p:nvSpPr>
              <p:spPr bwMode="auto">
                <a:xfrm>
                  <a:off x="2534" y="2462"/>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8" name="Rectangle 66"/>
                <p:cNvSpPr>
                  <a:spLocks noChangeArrowheads="1"/>
                </p:cNvSpPr>
                <p:nvPr/>
              </p:nvSpPr>
              <p:spPr bwMode="auto">
                <a:xfrm>
                  <a:off x="2317" y="1985"/>
                  <a:ext cx="289" cy="6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9" name="Rectangle 67"/>
                <p:cNvSpPr>
                  <a:spLocks noChangeArrowheads="1"/>
                </p:cNvSpPr>
                <p:nvPr/>
              </p:nvSpPr>
              <p:spPr bwMode="auto">
                <a:xfrm>
                  <a:off x="2343"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0" name="Rectangle 68"/>
                <p:cNvSpPr>
                  <a:spLocks noChangeArrowheads="1"/>
                </p:cNvSpPr>
                <p:nvPr/>
              </p:nvSpPr>
              <p:spPr bwMode="auto">
                <a:xfrm>
                  <a:off x="2357"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1" name="Rectangle 69"/>
                <p:cNvSpPr>
                  <a:spLocks noChangeArrowheads="1"/>
                </p:cNvSpPr>
                <p:nvPr/>
              </p:nvSpPr>
              <p:spPr bwMode="auto">
                <a:xfrm>
                  <a:off x="236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2" name="Rectangle 70"/>
                <p:cNvSpPr>
                  <a:spLocks noChangeArrowheads="1"/>
                </p:cNvSpPr>
                <p:nvPr/>
              </p:nvSpPr>
              <p:spPr bwMode="auto">
                <a:xfrm>
                  <a:off x="2377"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3" name="Rectangle 71"/>
                <p:cNvSpPr>
                  <a:spLocks noChangeArrowheads="1"/>
                </p:cNvSpPr>
                <p:nvPr/>
              </p:nvSpPr>
              <p:spPr bwMode="auto">
                <a:xfrm>
                  <a:off x="2389"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4" name="Rectangle 72"/>
                <p:cNvSpPr>
                  <a:spLocks noChangeArrowheads="1"/>
                </p:cNvSpPr>
                <p:nvPr/>
              </p:nvSpPr>
              <p:spPr bwMode="auto">
                <a:xfrm>
                  <a:off x="2401"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5" name="Rectangle 73"/>
                <p:cNvSpPr>
                  <a:spLocks noChangeArrowheads="1"/>
                </p:cNvSpPr>
                <p:nvPr/>
              </p:nvSpPr>
              <p:spPr bwMode="auto">
                <a:xfrm>
                  <a:off x="2413"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6" name="Rectangle 74"/>
                <p:cNvSpPr>
                  <a:spLocks noChangeArrowheads="1"/>
                </p:cNvSpPr>
                <p:nvPr/>
              </p:nvSpPr>
              <p:spPr bwMode="auto">
                <a:xfrm>
                  <a:off x="242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7" name="Oval 75"/>
                <p:cNvSpPr>
                  <a:spLocks noChangeArrowheads="1"/>
                </p:cNvSpPr>
                <p:nvPr/>
              </p:nvSpPr>
              <p:spPr bwMode="auto">
                <a:xfrm>
                  <a:off x="2534" y="2052"/>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8" name="Rectangle 76"/>
                <p:cNvSpPr>
                  <a:spLocks noChangeArrowheads="1"/>
                </p:cNvSpPr>
                <p:nvPr/>
              </p:nvSpPr>
              <p:spPr bwMode="auto">
                <a:xfrm>
                  <a:off x="2357"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9" name="Rectangle 77"/>
                <p:cNvSpPr>
                  <a:spLocks noChangeArrowheads="1"/>
                </p:cNvSpPr>
                <p:nvPr/>
              </p:nvSpPr>
              <p:spPr bwMode="auto">
                <a:xfrm>
                  <a:off x="236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0" name="Rectangle 78"/>
                <p:cNvSpPr>
                  <a:spLocks noChangeArrowheads="1"/>
                </p:cNvSpPr>
                <p:nvPr/>
              </p:nvSpPr>
              <p:spPr bwMode="auto">
                <a:xfrm>
                  <a:off x="2377"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1" name="Rectangle 79"/>
                <p:cNvSpPr>
                  <a:spLocks noChangeArrowheads="1"/>
                </p:cNvSpPr>
                <p:nvPr/>
              </p:nvSpPr>
              <p:spPr bwMode="auto">
                <a:xfrm>
                  <a:off x="2389"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2" name="Rectangle 80"/>
                <p:cNvSpPr>
                  <a:spLocks noChangeArrowheads="1"/>
                </p:cNvSpPr>
                <p:nvPr/>
              </p:nvSpPr>
              <p:spPr bwMode="auto">
                <a:xfrm>
                  <a:off x="2401"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3" name="Rectangle 81"/>
                <p:cNvSpPr>
                  <a:spLocks noChangeArrowheads="1"/>
                </p:cNvSpPr>
                <p:nvPr/>
              </p:nvSpPr>
              <p:spPr bwMode="auto">
                <a:xfrm>
                  <a:off x="2413"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4" name="Rectangle 82"/>
                <p:cNvSpPr>
                  <a:spLocks noChangeArrowheads="1"/>
                </p:cNvSpPr>
                <p:nvPr/>
              </p:nvSpPr>
              <p:spPr bwMode="auto">
                <a:xfrm>
                  <a:off x="242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5" name="Oval 83"/>
                <p:cNvSpPr>
                  <a:spLocks noChangeArrowheads="1"/>
                </p:cNvSpPr>
                <p:nvPr/>
              </p:nvSpPr>
              <p:spPr bwMode="auto">
                <a:xfrm>
                  <a:off x="2534" y="2120"/>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6" name="Rectangle 84"/>
                <p:cNvSpPr>
                  <a:spLocks noChangeArrowheads="1"/>
                </p:cNvSpPr>
                <p:nvPr/>
              </p:nvSpPr>
              <p:spPr bwMode="auto">
                <a:xfrm>
                  <a:off x="2357"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7" name="Rectangle 85"/>
                <p:cNvSpPr>
                  <a:spLocks noChangeArrowheads="1"/>
                </p:cNvSpPr>
                <p:nvPr/>
              </p:nvSpPr>
              <p:spPr bwMode="auto">
                <a:xfrm>
                  <a:off x="236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8" name="Rectangle 86"/>
                <p:cNvSpPr>
                  <a:spLocks noChangeArrowheads="1"/>
                </p:cNvSpPr>
                <p:nvPr/>
              </p:nvSpPr>
              <p:spPr bwMode="auto">
                <a:xfrm>
                  <a:off x="2377"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9" name="Rectangle 87"/>
                <p:cNvSpPr>
                  <a:spLocks noChangeArrowheads="1"/>
                </p:cNvSpPr>
                <p:nvPr/>
              </p:nvSpPr>
              <p:spPr bwMode="auto">
                <a:xfrm>
                  <a:off x="2389"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0" name="Rectangle 88"/>
                <p:cNvSpPr>
                  <a:spLocks noChangeArrowheads="1"/>
                </p:cNvSpPr>
                <p:nvPr/>
              </p:nvSpPr>
              <p:spPr bwMode="auto">
                <a:xfrm>
                  <a:off x="2401"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1" name="Rectangle 89"/>
                <p:cNvSpPr>
                  <a:spLocks noChangeArrowheads="1"/>
                </p:cNvSpPr>
                <p:nvPr/>
              </p:nvSpPr>
              <p:spPr bwMode="auto">
                <a:xfrm>
                  <a:off x="2413"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2" name="Rectangle 90"/>
                <p:cNvSpPr>
                  <a:spLocks noChangeArrowheads="1"/>
                </p:cNvSpPr>
                <p:nvPr/>
              </p:nvSpPr>
              <p:spPr bwMode="auto">
                <a:xfrm>
                  <a:off x="242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3" name="Oval 91"/>
                <p:cNvSpPr>
                  <a:spLocks noChangeArrowheads="1"/>
                </p:cNvSpPr>
                <p:nvPr/>
              </p:nvSpPr>
              <p:spPr bwMode="auto">
                <a:xfrm>
                  <a:off x="2534" y="2188"/>
                  <a:ext cx="14"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4" name="Rectangle 92"/>
                <p:cNvSpPr>
                  <a:spLocks noChangeArrowheads="1"/>
                </p:cNvSpPr>
                <p:nvPr/>
              </p:nvSpPr>
              <p:spPr bwMode="auto">
                <a:xfrm>
                  <a:off x="2357"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5" name="Rectangle 93"/>
                <p:cNvSpPr>
                  <a:spLocks noChangeArrowheads="1"/>
                </p:cNvSpPr>
                <p:nvPr/>
              </p:nvSpPr>
              <p:spPr bwMode="auto">
                <a:xfrm>
                  <a:off x="236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6" name="Rectangle 94"/>
                <p:cNvSpPr>
                  <a:spLocks noChangeArrowheads="1"/>
                </p:cNvSpPr>
                <p:nvPr/>
              </p:nvSpPr>
              <p:spPr bwMode="auto">
                <a:xfrm>
                  <a:off x="2377"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7" name="Rectangle 95"/>
                <p:cNvSpPr>
                  <a:spLocks noChangeArrowheads="1"/>
                </p:cNvSpPr>
                <p:nvPr/>
              </p:nvSpPr>
              <p:spPr bwMode="auto">
                <a:xfrm>
                  <a:off x="2389"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8" name="Rectangle 96"/>
                <p:cNvSpPr>
                  <a:spLocks noChangeArrowheads="1"/>
                </p:cNvSpPr>
                <p:nvPr/>
              </p:nvSpPr>
              <p:spPr bwMode="auto">
                <a:xfrm>
                  <a:off x="2401"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9" name="Rectangle 97"/>
                <p:cNvSpPr>
                  <a:spLocks noChangeArrowheads="1"/>
                </p:cNvSpPr>
                <p:nvPr/>
              </p:nvSpPr>
              <p:spPr bwMode="auto">
                <a:xfrm>
                  <a:off x="2413"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0" name="Rectangle 98"/>
                <p:cNvSpPr>
                  <a:spLocks noChangeArrowheads="1"/>
                </p:cNvSpPr>
                <p:nvPr/>
              </p:nvSpPr>
              <p:spPr bwMode="auto">
                <a:xfrm>
                  <a:off x="242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1" name="Oval 99"/>
                <p:cNvSpPr>
                  <a:spLocks noChangeArrowheads="1"/>
                </p:cNvSpPr>
                <p:nvPr/>
              </p:nvSpPr>
              <p:spPr bwMode="auto">
                <a:xfrm>
                  <a:off x="2534" y="2257"/>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2" name="Rectangle 100"/>
                <p:cNvSpPr>
                  <a:spLocks noChangeArrowheads="1"/>
                </p:cNvSpPr>
                <p:nvPr/>
              </p:nvSpPr>
              <p:spPr bwMode="auto">
                <a:xfrm>
                  <a:off x="2357"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3" name="Rectangle 101"/>
                <p:cNvSpPr>
                  <a:spLocks noChangeArrowheads="1"/>
                </p:cNvSpPr>
                <p:nvPr/>
              </p:nvSpPr>
              <p:spPr bwMode="auto">
                <a:xfrm>
                  <a:off x="236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4" name="Rectangle 102"/>
                <p:cNvSpPr>
                  <a:spLocks noChangeArrowheads="1"/>
                </p:cNvSpPr>
                <p:nvPr/>
              </p:nvSpPr>
              <p:spPr bwMode="auto">
                <a:xfrm>
                  <a:off x="2377"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5" name="Rectangle 103"/>
                <p:cNvSpPr>
                  <a:spLocks noChangeArrowheads="1"/>
                </p:cNvSpPr>
                <p:nvPr/>
              </p:nvSpPr>
              <p:spPr bwMode="auto">
                <a:xfrm>
                  <a:off x="2389"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6" name="Rectangle 104"/>
                <p:cNvSpPr>
                  <a:spLocks noChangeArrowheads="1"/>
                </p:cNvSpPr>
                <p:nvPr/>
              </p:nvSpPr>
              <p:spPr bwMode="auto">
                <a:xfrm>
                  <a:off x="2401"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7" name="Rectangle 105"/>
                <p:cNvSpPr>
                  <a:spLocks noChangeArrowheads="1"/>
                </p:cNvSpPr>
                <p:nvPr/>
              </p:nvSpPr>
              <p:spPr bwMode="auto">
                <a:xfrm>
                  <a:off x="2413"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8" name="Rectangle 106"/>
                <p:cNvSpPr>
                  <a:spLocks noChangeArrowheads="1"/>
                </p:cNvSpPr>
                <p:nvPr/>
              </p:nvSpPr>
              <p:spPr bwMode="auto">
                <a:xfrm>
                  <a:off x="242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9" name="Oval 107"/>
                <p:cNvSpPr>
                  <a:spLocks noChangeArrowheads="1"/>
                </p:cNvSpPr>
                <p:nvPr/>
              </p:nvSpPr>
              <p:spPr bwMode="auto">
                <a:xfrm>
                  <a:off x="2534" y="2325"/>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0" name="Rectangle 108"/>
                <p:cNvSpPr>
                  <a:spLocks noChangeArrowheads="1"/>
                </p:cNvSpPr>
                <p:nvPr/>
              </p:nvSpPr>
              <p:spPr bwMode="auto">
                <a:xfrm>
                  <a:off x="2357"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1" name="Rectangle 109"/>
                <p:cNvSpPr>
                  <a:spLocks noChangeArrowheads="1"/>
                </p:cNvSpPr>
                <p:nvPr/>
              </p:nvSpPr>
              <p:spPr bwMode="auto">
                <a:xfrm>
                  <a:off x="236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2" name="Rectangle 110"/>
                <p:cNvSpPr>
                  <a:spLocks noChangeArrowheads="1"/>
                </p:cNvSpPr>
                <p:nvPr/>
              </p:nvSpPr>
              <p:spPr bwMode="auto">
                <a:xfrm>
                  <a:off x="2377"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3" name="Rectangle 111"/>
                <p:cNvSpPr>
                  <a:spLocks noChangeArrowheads="1"/>
                </p:cNvSpPr>
                <p:nvPr/>
              </p:nvSpPr>
              <p:spPr bwMode="auto">
                <a:xfrm>
                  <a:off x="2389"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4" name="Rectangle 112"/>
                <p:cNvSpPr>
                  <a:spLocks noChangeArrowheads="1"/>
                </p:cNvSpPr>
                <p:nvPr/>
              </p:nvSpPr>
              <p:spPr bwMode="auto">
                <a:xfrm>
                  <a:off x="2401"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5" name="Rectangle 113"/>
                <p:cNvSpPr>
                  <a:spLocks noChangeArrowheads="1"/>
                </p:cNvSpPr>
                <p:nvPr/>
              </p:nvSpPr>
              <p:spPr bwMode="auto">
                <a:xfrm>
                  <a:off x="2413"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6" name="Rectangle 114"/>
                <p:cNvSpPr>
                  <a:spLocks noChangeArrowheads="1"/>
                </p:cNvSpPr>
                <p:nvPr/>
              </p:nvSpPr>
              <p:spPr bwMode="auto">
                <a:xfrm>
                  <a:off x="242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7" name="Oval 115"/>
                <p:cNvSpPr>
                  <a:spLocks noChangeArrowheads="1"/>
                </p:cNvSpPr>
                <p:nvPr/>
              </p:nvSpPr>
              <p:spPr bwMode="auto">
                <a:xfrm>
                  <a:off x="2534" y="2393"/>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8" name="Rectangle 116"/>
                <p:cNvSpPr>
                  <a:spLocks noChangeArrowheads="1"/>
                </p:cNvSpPr>
                <p:nvPr/>
              </p:nvSpPr>
              <p:spPr bwMode="auto">
                <a:xfrm>
                  <a:off x="2357"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9" name="Rectangle 117"/>
                <p:cNvSpPr>
                  <a:spLocks noChangeArrowheads="1"/>
                </p:cNvSpPr>
                <p:nvPr/>
              </p:nvSpPr>
              <p:spPr bwMode="auto">
                <a:xfrm>
                  <a:off x="236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0" name="Rectangle 118"/>
                <p:cNvSpPr>
                  <a:spLocks noChangeArrowheads="1"/>
                </p:cNvSpPr>
                <p:nvPr/>
              </p:nvSpPr>
              <p:spPr bwMode="auto">
                <a:xfrm>
                  <a:off x="2377"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1" name="Rectangle 119"/>
                <p:cNvSpPr>
                  <a:spLocks noChangeArrowheads="1"/>
                </p:cNvSpPr>
                <p:nvPr/>
              </p:nvSpPr>
              <p:spPr bwMode="auto">
                <a:xfrm>
                  <a:off x="2389"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2" name="Rectangle 120"/>
                <p:cNvSpPr>
                  <a:spLocks noChangeArrowheads="1"/>
                </p:cNvSpPr>
                <p:nvPr/>
              </p:nvSpPr>
              <p:spPr bwMode="auto">
                <a:xfrm>
                  <a:off x="2401"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3" name="Rectangle 121"/>
                <p:cNvSpPr>
                  <a:spLocks noChangeArrowheads="1"/>
                </p:cNvSpPr>
                <p:nvPr/>
              </p:nvSpPr>
              <p:spPr bwMode="auto">
                <a:xfrm>
                  <a:off x="2413"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4" name="Rectangle 122"/>
                <p:cNvSpPr>
                  <a:spLocks noChangeArrowheads="1"/>
                </p:cNvSpPr>
                <p:nvPr/>
              </p:nvSpPr>
              <p:spPr bwMode="auto">
                <a:xfrm>
                  <a:off x="242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5" name="Oval 123"/>
                <p:cNvSpPr>
                  <a:spLocks noChangeArrowheads="1"/>
                </p:cNvSpPr>
                <p:nvPr/>
              </p:nvSpPr>
              <p:spPr bwMode="auto">
                <a:xfrm>
                  <a:off x="2534" y="2462"/>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6" name="Rectangle 124"/>
                <p:cNvSpPr>
                  <a:spLocks noChangeArrowheads="1"/>
                </p:cNvSpPr>
                <p:nvPr/>
              </p:nvSpPr>
              <p:spPr bwMode="auto">
                <a:xfrm>
                  <a:off x="2642" y="1985"/>
                  <a:ext cx="290" cy="60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7" name="Rectangle 125"/>
                <p:cNvSpPr>
                  <a:spLocks noChangeArrowheads="1"/>
                </p:cNvSpPr>
                <p:nvPr/>
              </p:nvSpPr>
              <p:spPr bwMode="auto">
                <a:xfrm>
                  <a:off x="2670" y="2016"/>
                  <a:ext cx="236"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8" name="Rectangle 126"/>
                <p:cNvSpPr>
                  <a:spLocks noChangeArrowheads="1"/>
                </p:cNvSpPr>
                <p:nvPr/>
              </p:nvSpPr>
              <p:spPr bwMode="auto">
                <a:xfrm>
                  <a:off x="2683"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9" name="Rectangle 127"/>
                <p:cNvSpPr>
                  <a:spLocks noChangeArrowheads="1"/>
                </p:cNvSpPr>
                <p:nvPr/>
              </p:nvSpPr>
              <p:spPr bwMode="auto">
                <a:xfrm>
                  <a:off x="2693" y="204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0" name="Rectangle 128"/>
                <p:cNvSpPr>
                  <a:spLocks noChangeArrowheads="1"/>
                </p:cNvSpPr>
                <p:nvPr/>
              </p:nvSpPr>
              <p:spPr bwMode="auto">
                <a:xfrm>
                  <a:off x="2703"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1" name="Rectangle 129"/>
                <p:cNvSpPr>
                  <a:spLocks noChangeArrowheads="1"/>
                </p:cNvSpPr>
                <p:nvPr/>
              </p:nvSpPr>
              <p:spPr bwMode="auto">
                <a:xfrm>
                  <a:off x="271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2" name="Rectangle 130"/>
                <p:cNvSpPr>
                  <a:spLocks noChangeArrowheads="1"/>
                </p:cNvSpPr>
                <p:nvPr/>
              </p:nvSpPr>
              <p:spPr bwMode="auto">
                <a:xfrm>
                  <a:off x="2727"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3" name="Rectangle 131"/>
                <p:cNvSpPr>
                  <a:spLocks noChangeArrowheads="1"/>
                </p:cNvSpPr>
                <p:nvPr/>
              </p:nvSpPr>
              <p:spPr bwMode="auto">
                <a:xfrm>
                  <a:off x="2739"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4" name="Rectangle 132"/>
                <p:cNvSpPr>
                  <a:spLocks noChangeArrowheads="1"/>
                </p:cNvSpPr>
                <p:nvPr/>
              </p:nvSpPr>
              <p:spPr bwMode="auto">
                <a:xfrm>
                  <a:off x="2751"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5" name="Oval 133"/>
                <p:cNvSpPr>
                  <a:spLocks noChangeArrowheads="1"/>
                </p:cNvSpPr>
                <p:nvPr/>
              </p:nvSpPr>
              <p:spPr bwMode="auto">
                <a:xfrm>
                  <a:off x="2859" y="2052"/>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6" name="Rectangle 134"/>
                <p:cNvSpPr>
                  <a:spLocks noChangeArrowheads="1"/>
                </p:cNvSpPr>
                <p:nvPr/>
              </p:nvSpPr>
              <p:spPr bwMode="auto">
                <a:xfrm>
                  <a:off x="2683"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7" name="Rectangle 135"/>
                <p:cNvSpPr>
                  <a:spLocks noChangeArrowheads="1"/>
                </p:cNvSpPr>
                <p:nvPr/>
              </p:nvSpPr>
              <p:spPr bwMode="auto">
                <a:xfrm>
                  <a:off x="2693" y="2108"/>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8" name="Rectangle 136"/>
                <p:cNvSpPr>
                  <a:spLocks noChangeArrowheads="1"/>
                </p:cNvSpPr>
                <p:nvPr/>
              </p:nvSpPr>
              <p:spPr bwMode="auto">
                <a:xfrm>
                  <a:off x="2703"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9" name="Rectangle 137"/>
                <p:cNvSpPr>
                  <a:spLocks noChangeArrowheads="1"/>
                </p:cNvSpPr>
                <p:nvPr/>
              </p:nvSpPr>
              <p:spPr bwMode="auto">
                <a:xfrm>
                  <a:off x="271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0" name="Rectangle 138"/>
                <p:cNvSpPr>
                  <a:spLocks noChangeArrowheads="1"/>
                </p:cNvSpPr>
                <p:nvPr/>
              </p:nvSpPr>
              <p:spPr bwMode="auto">
                <a:xfrm>
                  <a:off x="2727"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1" name="Rectangle 139"/>
                <p:cNvSpPr>
                  <a:spLocks noChangeArrowheads="1"/>
                </p:cNvSpPr>
                <p:nvPr/>
              </p:nvSpPr>
              <p:spPr bwMode="auto">
                <a:xfrm>
                  <a:off x="2739"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2" name="Rectangle 140"/>
                <p:cNvSpPr>
                  <a:spLocks noChangeArrowheads="1"/>
                </p:cNvSpPr>
                <p:nvPr/>
              </p:nvSpPr>
              <p:spPr bwMode="auto">
                <a:xfrm>
                  <a:off x="2751"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3" name="Oval 141"/>
                <p:cNvSpPr>
                  <a:spLocks noChangeArrowheads="1"/>
                </p:cNvSpPr>
                <p:nvPr/>
              </p:nvSpPr>
              <p:spPr bwMode="auto">
                <a:xfrm>
                  <a:off x="2859" y="2120"/>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4" name="Rectangle 142"/>
                <p:cNvSpPr>
                  <a:spLocks noChangeArrowheads="1"/>
                </p:cNvSpPr>
                <p:nvPr/>
              </p:nvSpPr>
              <p:spPr bwMode="auto">
                <a:xfrm>
                  <a:off x="2683"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5" name="Rectangle 143"/>
                <p:cNvSpPr>
                  <a:spLocks noChangeArrowheads="1"/>
                </p:cNvSpPr>
                <p:nvPr/>
              </p:nvSpPr>
              <p:spPr bwMode="auto">
                <a:xfrm>
                  <a:off x="2693" y="2176"/>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6" name="Rectangle 144"/>
                <p:cNvSpPr>
                  <a:spLocks noChangeArrowheads="1"/>
                </p:cNvSpPr>
                <p:nvPr/>
              </p:nvSpPr>
              <p:spPr bwMode="auto">
                <a:xfrm>
                  <a:off x="2703"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7" name="Rectangle 145"/>
                <p:cNvSpPr>
                  <a:spLocks noChangeArrowheads="1"/>
                </p:cNvSpPr>
                <p:nvPr/>
              </p:nvSpPr>
              <p:spPr bwMode="auto">
                <a:xfrm>
                  <a:off x="271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8" name="Rectangle 146"/>
                <p:cNvSpPr>
                  <a:spLocks noChangeArrowheads="1"/>
                </p:cNvSpPr>
                <p:nvPr/>
              </p:nvSpPr>
              <p:spPr bwMode="auto">
                <a:xfrm>
                  <a:off x="2727"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9" name="Rectangle 147"/>
                <p:cNvSpPr>
                  <a:spLocks noChangeArrowheads="1"/>
                </p:cNvSpPr>
                <p:nvPr/>
              </p:nvSpPr>
              <p:spPr bwMode="auto">
                <a:xfrm>
                  <a:off x="2739"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0" name="Rectangle 148"/>
                <p:cNvSpPr>
                  <a:spLocks noChangeArrowheads="1"/>
                </p:cNvSpPr>
                <p:nvPr/>
              </p:nvSpPr>
              <p:spPr bwMode="auto">
                <a:xfrm>
                  <a:off x="2751"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1" name="Oval 149"/>
                <p:cNvSpPr>
                  <a:spLocks noChangeArrowheads="1"/>
                </p:cNvSpPr>
                <p:nvPr/>
              </p:nvSpPr>
              <p:spPr bwMode="auto">
                <a:xfrm>
                  <a:off x="2859" y="2188"/>
                  <a:ext cx="14"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2" name="Rectangle 150"/>
                <p:cNvSpPr>
                  <a:spLocks noChangeArrowheads="1"/>
                </p:cNvSpPr>
                <p:nvPr/>
              </p:nvSpPr>
              <p:spPr bwMode="auto">
                <a:xfrm>
                  <a:off x="2683"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3" name="Rectangle 151"/>
                <p:cNvSpPr>
                  <a:spLocks noChangeArrowheads="1"/>
                </p:cNvSpPr>
                <p:nvPr/>
              </p:nvSpPr>
              <p:spPr bwMode="auto">
                <a:xfrm>
                  <a:off x="2693" y="2245"/>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4" name="Rectangle 152"/>
                <p:cNvSpPr>
                  <a:spLocks noChangeArrowheads="1"/>
                </p:cNvSpPr>
                <p:nvPr/>
              </p:nvSpPr>
              <p:spPr bwMode="auto">
                <a:xfrm>
                  <a:off x="2703"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5" name="Rectangle 153"/>
                <p:cNvSpPr>
                  <a:spLocks noChangeArrowheads="1"/>
                </p:cNvSpPr>
                <p:nvPr/>
              </p:nvSpPr>
              <p:spPr bwMode="auto">
                <a:xfrm>
                  <a:off x="271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6" name="Rectangle 154"/>
                <p:cNvSpPr>
                  <a:spLocks noChangeArrowheads="1"/>
                </p:cNvSpPr>
                <p:nvPr/>
              </p:nvSpPr>
              <p:spPr bwMode="auto">
                <a:xfrm>
                  <a:off x="2727"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7" name="Rectangle 155"/>
                <p:cNvSpPr>
                  <a:spLocks noChangeArrowheads="1"/>
                </p:cNvSpPr>
                <p:nvPr/>
              </p:nvSpPr>
              <p:spPr bwMode="auto">
                <a:xfrm>
                  <a:off x="2739"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8" name="Rectangle 156"/>
                <p:cNvSpPr>
                  <a:spLocks noChangeArrowheads="1"/>
                </p:cNvSpPr>
                <p:nvPr/>
              </p:nvSpPr>
              <p:spPr bwMode="auto">
                <a:xfrm>
                  <a:off x="2751"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9" name="Oval 157"/>
                <p:cNvSpPr>
                  <a:spLocks noChangeArrowheads="1"/>
                </p:cNvSpPr>
                <p:nvPr/>
              </p:nvSpPr>
              <p:spPr bwMode="auto">
                <a:xfrm>
                  <a:off x="2859" y="2257"/>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0" name="Rectangle 158"/>
                <p:cNvSpPr>
                  <a:spLocks noChangeArrowheads="1"/>
                </p:cNvSpPr>
                <p:nvPr/>
              </p:nvSpPr>
              <p:spPr bwMode="auto">
                <a:xfrm>
                  <a:off x="2683"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1" name="Rectangle 159"/>
                <p:cNvSpPr>
                  <a:spLocks noChangeArrowheads="1"/>
                </p:cNvSpPr>
                <p:nvPr/>
              </p:nvSpPr>
              <p:spPr bwMode="auto">
                <a:xfrm>
                  <a:off x="2693" y="2313"/>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2" name="Rectangle 160"/>
                <p:cNvSpPr>
                  <a:spLocks noChangeArrowheads="1"/>
                </p:cNvSpPr>
                <p:nvPr/>
              </p:nvSpPr>
              <p:spPr bwMode="auto">
                <a:xfrm>
                  <a:off x="2703"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3" name="Rectangle 161"/>
                <p:cNvSpPr>
                  <a:spLocks noChangeArrowheads="1"/>
                </p:cNvSpPr>
                <p:nvPr/>
              </p:nvSpPr>
              <p:spPr bwMode="auto">
                <a:xfrm>
                  <a:off x="271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4" name="Rectangle 162"/>
                <p:cNvSpPr>
                  <a:spLocks noChangeArrowheads="1"/>
                </p:cNvSpPr>
                <p:nvPr/>
              </p:nvSpPr>
              <p:spPr bwMode="auto">
                <a:xfrm>
                  <a:off x="2727"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5" name="Rectangle 163"/>
                <p:cNvSpPr>
                  <a:spLocks noChangeArrowheads="1"/>
                </p:cNvSpPr>
                <p:nvPr/>
              </p:nvSpPr>
              <p:spPr bwMode="auto">
                <a:xfrm>
                  <a:off x="2739"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6" name="Rectangle 164"/>
                <p:cNvSpPr>
                  <a:spLocks noChangeArrowheads="1"/>
                </p:cNvSpPr>
                <p:nvPr/>
              </p:nvSpPr>
              <p:spPr bwMode="auto">
                <a:xfrm>
                  <a:off x="2751"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7" name="Oval 165"/>
                <p:cNvSpPr>
                  <a:spLocks noChangeArrowheads="1"/>
                </p:cNvSpPr>
                <p:nvPr/>
              </p:nvSpPr>
              <p:spPr bwMode="auto">
                <a:xfrm>
                  <a:off x="2859" y="2325"/>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8" name="Rectangle 166"/>
                <p:cNvSpPr>
                  <a:spLocks noChangeArrowheads="1"/>
                </p:cNvSpPr>
                <p:nvPr/>
              </p:nvSpPr>
              <p:spPr bwMode="auto">
                <a:xfrm>
                  <a:off x="2683"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9" name="Rectangle 167"/>
                <p:cNvSpPr>
                  <a:spLocks noChangeArrowheads="1"/>
                </p:cNvSpPr>
                <p:nvPr/>
              </p:nvSpPr>
              <p:spPr bwMode="auto">
                <a:xfrm>
                  <a:off x="2693" y="2381"/>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0" name="Rectangle 168"/>
                <p:cNvSpPr>
                  <a:spLocks noChangeArrowheads="1"/>
                </p:cNvSpPr>
                <p:nvPr/>
              </p:nvSpPr>
              <p:spPr bwMode="auto">
                <a:xfrm>
                  <a:off x="2703"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1" name="Rectangle 169"/>
                <p:cNvSpPr>
                  <a:spLocks noChangeArrowheads="1"/>
                </p:cNvSpPr>
                <p:nvPr/>
              </p:nvSpPr>
              <p:spPr bwMode="auto">
                <a:xfrm>
                  <a:off x="271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2" name="Rectangle 170"/>
                <p:cNvSpPr>
                  <a:spLocks noChangeArrowheads="1"/>
                </p:cNvSpPr>
                <p:nvPr/>
              </p:nvSpPr>
              <p:spPr bwMode="auto">
                <a:xfrm>
                  <a:off x="2727"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3" name="Rectangle 171"/>
                <p:cNvSpPr>
                  <a:spLocks noChangeArrowheads="1"/>
                </p:cNvSpPr>
                <p:nvPr/>
              </p:nvSpPr>
              <p:spPr bwMode="auto">
                <a:xfrm>
                  <a:off x="2739"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4" name="Rectangle 172"/>
                <p:cNvSpPr>
                  <a:spLocks noChangeArrowheads="1"/>
                </p:cNvSpPr>
                <p:nvPr/>
              </p:nvSpPr>
              <p:spPr bwMode="auto">
                <a:xfrm>
                  <a:off x="2751"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5" name="Oval 173"/>
                <p:cNvSpPr>
                  <a:spLocks noChangeArrowheads="1"/>
                </p:cNvSpPr>
                <p:nvPr/>
              </p:nvSpPr>
              <p:spPr bwMode="auto">
                <a:xfrm>
                  <a:off x="2859" y="2393"/>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6" name="Rectangle 174"/>
                <p:cNvSpPr>
                  <a:spLocks noChangeArrowheads="1"/>
                </p:cNvSpPr>
                <p:nvPr/>
              </p:nvSpPr>
              <p:spPr bwMode="auto">
                <a:xfrm>
                  <a:off x="2683"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7" name="Rectangle 175"/>
                <p:cNvSpPr>
                  <a:spLocks noChangeArrowheads="1"/>
                </p:cNvSpPr>
                <p:nvPr/>
              </p:nvSpPr>
              <p:spPr bwMode="auto">
                <a:xfrm>
                  <a:off x="2693" y="245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8" name="Rectangle 176"/>
                <p:cNvSpPr>
                  <a:spLocks noChangeArrowheads="1"/>
                </p:cNvSpPr>
                <p:nvPr/>
              </p:nvSpPr>
              <p:spPr bwMode="auto">
                <a:xfrm>
                  <a:off x="2703"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9" name="Rectangle 177"/>
                <p:cNvSpPr>
                  <a:spLocks noChangeArrowheads="1"/>
                </p:cNvSpPr>
                <p:nvPr/>
              </p:nvSpPr>
              <p:spPr bwMode="auto">
                <a:xfrm>
                  <a:off x="271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0" name="Rectangle 178"/>
                <p:cNvSpPr>
                  <a:spLocks noChangeArrowheads="1"/>
                </p:cNvSpPr>
                <p:nvPr/>
              </p:nvSpPr>
              <p:spPr bwMode="auto">
                <a:xfrm>
                  <a:off x="2727"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1" name="Rectangle 179"/>
                <p:cNvSpPr>
                  <a:spLocks noChangeArrowheads="1"/>
                </p:cNvSpPr>
                <p:nvPr/>
              </p:nvSpPr>
              <p:spPr bwMode="auto">
                <a:xfrm>
                  <a:off x="2739"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2" name="Rectangle 180"/>
                <p:cNvSpPr>
                  <a:spLocks noChangeArrowheads="1"/>
                </p:cNvSpPr>
                <p:nvPr/>
              </p:nvSpPr>
              <p:spPr bwMode="auto">
                <a:xfrm>
                  <a:off x="2751"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3" name="Oval 181"/>
                <p:cNvSpPr>
                  <a:spLocks noChangeArrowheads="1"/>
                </p:cNvSpPr>
                <p:nvPr/>
              </p:nvSpPr>
              <p:spPr bwMode="auto">
                <a:xfrm>
                  <a:off x="2859" y="2462"/>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4" name="Rectangle 182"/>
                <p:cNvSpPr>
                  <a:spLocks noChangeArrowheads="1"/>
                </p:cNvSpPr>
                <p:nvPr/>
              </p:nvSpPr>
              <p:spPr bwMode="auto">
                <a:xfrm>
                  <a:off x="2642" y="1985"/>
                  <a:ext cx="290" cy="6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5" name="Rectangle 183"/>
                <p:cNvSpPr>
                  <a:spLocks noChangeArrowheads="1"/>
                </p:cNvSpPr>
                <p:nvPr/>
              </p:nvSpPr>
              <p:spPr bwMode="auto">
                <a:xfrm>
                  <a:off x="2670" y="2016"/>
                  <a:ext cx="236"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6" name="Rectangle 184"/>
                <p:cNvSpPr>
                  <a:spLocks noChangeArrowheads="1"/>
                </p:cNvSpPr>
                <p:nvPr/>
              </p:nvSpPr>
              <p:spPr bwMode="auto">
                <a:xfrm>
                  <a:off x="2683"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7" name="Rectangle 185"/>
                <p:cNvSpPr>
                  <a:spLocks noChangeArrowheads="1"/>
                </p:cNvSpPr>
                <p:nvPr/>
              </p:nvSpPr>
              <p:spPr bwMode="auto">
                <a:xfrm>
                  <a:off x="2693" y="204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8" name="Rectangle 186"/>
                <p:cNvSpPr>
                  <a:spLocks noChangeArrowheads="1"/>
                </p:cNvSpPr>
                <p:nvPr/>
              </p:nvSpPr>
              <p:spPr bwMode="auto">
                <a:xfrm>
                  <a:off x="2703"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9" name="Rectangle 187"/>
                <p:cNvSpPr>
                  <a:spLocks noChangeArrowheads="1"/>
                </p:cNvSpPr>
                <p:nvPr/>
              </p:nvSpPr>
              <p:spPr bwMode="auto">
                <a:xfrm>
                  <a:off x="271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0" name="Rectangle 188"/>
                <p:cNvSpPr>
                  <a:spLocks noChangeArrowheads="1"/>
                </p:cNvSpPr>
                <p:nvPr/>
              </p:nvSpPr>
              <p:spPr bwMode="auto">
                <a:xfrm>
                  <a:off x="2727"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1" name="Rectangle 189"/>
                <p:cNvSpPr>
                  <a:spLocks noChangeArrowheads="1"/>
                </p:cNvSpPr>
                <p:nvPr/>
              </p:nvSpPr>
              <p:spPr bwMode="auto">
                <a:xfrm>
                  <a:off x="2739"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2" name="Rectangle 190"/>
                <p:cNvSpPr>
                  <a:spLocks noChangeArrowheads="1"/>
                </p:cNvSpPr>
                <p:nvPr/>
              </p:nvSpPr>
              <p:spPr bwMode="auto">
                <a:xfrm>
                  <a:off x="2751"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3" name="Oval 191"/>
                <p:cNvSpPr>
                  <a:spLocks noChangeArrowheads="1"/>
                </p:cNvSpPr>
                <p:nvPr/>
              </p:nvSpPr>
              <p:spPr bwMode="auto">
                <a:xfrm>
                  <a:off x="2859" y="2052"/>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4" name="Rectangle 192"/>
                <p:cNvSpPr>
                  <a:spLocks noChangeArrowheads="1"/>
                </p:cNvSpPr>
                <p:nvPr/>
              </p:nvSpPr>
              <p:spPr bwMode="auto">
                <a:xfrm>
                  <a:off x="2683"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5" name="Rectangle 193"/>
                <p:cNvSpPr>
                  <a:spLocks noChangeArrowheads="1"/>
                </p:cNvSpPr>
                <p:nvPr/>
              </p:nvSpPr>
              <p:spPr bwMode="auto">
                <a:xfrm>
                  <a:off x="2693" y="2108"/>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6" name="Rectangle 194"/>
                <p:cNvSpPr>
                  <a:spLocks noChangeArrowheads="1"/>
                </p:cNvSpPr>
                <p:nvPr/>
              </p:nvSpPr>
              <p:spPr bwMode="auto">
                <a:xfrm>
                  <a:off x="2703"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7" name="Rectangle 195"/>
                <p:cNvSpPr>
                  <a:spLocks noChangeArrowheads="1"/>
                </p:cNvSpPr>
                <p:nvPr/>
              </p:nvSpPr>
              <p:spPr bwMode="auto">
                <a:xfrm>
                  <a:off x="271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8" name="Rectangle 196"/>
                <p:cNvSpPr>
                  <a:spLocks noChangeArrowheads="1"/>
                </p:cNvSpPr>
                <p:nvPr/>
              </p:nvSpPr>
              <p:spPr bwMode="auto">
                <a:xfrm>
                  <a:off x="2727"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9" name="Rectangle 197"/>
                <p:cNvSpPr>
                  <a:spLocks noChangeArrowheads="1"/>
                </p:cNvSpPr>
                <p:nvPr/>
              </p:nvSpPr>
              <p:spPr bwMode="auto">
                <a:xfrm>
                  <a:off x="2739"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0" name="Rectangle 198"/>
                <p:cNvSpPr>
                  <a:spLocks noChangeArrowheads="1"/>
                </p:cNvSpPr>
                <p:nvPr/>
              </p:nvSpPr>
              <p:spPr bwMode="auto">
                <a:xfrm>
                  <a:off x="2751"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1" name="Oval 199"/>
                <p:cNvSpPr>
                  <a:spLocks noChangeArrowheads="1"/>
                </p:cNvSpPr>
                <p:nvPr/>
              </p:nvSpPr>
              <p:spPr bwMode="auto">
                <a:xfrm>
                  <a:off x="2859" y="2120"/>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2" name="Rectangle 200"/>
                <p:cNvSpPr>
                  <a:spLocks noChangeArrowheads="1"/>
                </p:cNvSpPr>
                <p:nvPr/>
              </p:nvSpPr>
              <p:spPr bwMode="auto">
                <a:xfrm>
                  <a:off x="2683"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3" name="Rectangle 201"/>
                <p:cNvSpPr>
                  <a:spLocks noChangeArrowheads="1"/>
                </p:cNvSpPr>
                <p:nvPr/>
              </p:nvSpPr>
              <p:spPr bwMode="auto">
                <a:xfrm>
                  <a:off x="2693" y="2176"/>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4" name="Rectangle 202"/>
                <p:cNvSpPr>
                  <a:spLocks noChangeArrowheads="1"/>
                </p:cNvSpPr>
                <p:nvPr/>
              </p:nvSpPr>
              <p:spPr bwMode="auto">
                <a:xfrm>
                  <a:off x="2703"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5" name="Rectangle 203"/>
                <p:cNvSpPr>
                  <a:spLocks noChangeArrowheads="1"/>
                </p:cNvSpPr>
                <p:nvPr/>
              </p:nvSpPr>
              <p:spPr bwMode="auto">
                <a:xfrm>
                  <a:off x="271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6" name="Rectangle 204"/>
                <p:cNvSpPr>
                  <a:spLocks noChangeArrowheads="1"/>
                </p:cNvSpPr>
                <p:nvPr/>
              </p:nvSpPr>
              <p:spPr bwMode="auto">
                <a:xfrm>
                  <a:off x="2727"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grpSp>
            <p:nvGrpSpPr>
              <p:cNvPr id="9" name="Group 406"/>
              <p:cNvGrpSpPr>
                <a:grpSpLocks/>
              </p:cNvGrpSpPr>
              <p:nvPr/>
            </p:nvGrpSpPr>
            <p:grpSpPr bwMode="auto">
              <a:xfrm>
                <a:off x="2683" y="1985"/>
                <a:ext cx="902" cy="607"/>
                <a:chOff x="2683" y="1985"/>
                <a:chExt cx="902" cy="607"/>
              </a:xfrm>
            </p:grpSpPr>
            <p:sp>
              <p:nvSpPr>
                <p:cNvPr id="207" name="Rectangle 206"/>
                <p:cNvSpPr>
                  <a:spLocks noChangeArrowheads="1"/>
                </p:cNvSpPr>
                <p:nvPr/>
              </p:nvSpPr>
              <p:spPr bwMode="auto">
                <a:xfrm>
                  <a:off x="2739"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8" name="Rectangle 207"/>
                <p:cNvSpPr>
                  <a:spLocks noChangeArrowheads="1"/>
                </p:cNvSpPr>
                <p:nvPr/>
              </p:nvSpPr>
              <p:spPr bwMode="auto">
                <a:xfrm>
                  <a:off x="2751"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9" name="Oval 208"/>
                <p:cNvSpPr>
                  <a:spLocks noChangeArrowheads="1"/>
                </p:cNvSpPr>
                <p:nvPr/>
              </p:nvSpPr>
              <p:spPr bwMode="auto">
                <a:xfrm>
                  <a:off x="2859" y="2188"/>
                  <a:ext cx="14"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0" name="Rectangle 209"/>
                <p:cNvSpPr>
                  <a:spLocks noChangeArrowheads="1"/>
                </p:cNvSpPr>
                <p:nvPr/>
              </p:nvSpPr>
              <p:spPr bwMode="auto">
                <a:xfrm>
                  <a:off x="2683"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1" name="Rectangle 210"/>
                <p:cNvSpPr>
                  <a:spLocks noChangeArrowheads="1"/>
                </p:cNvSpPr>
                <p:nvPr/>
              </p:nvSpPr>
              <p:spPr bwMode="auto">
                <a:xfrm>
                  <a:off x="2693" y="2245"/>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2" name="Rectangle 211"/>
                <p:cNvSpPr>
                  <a:spLocks noChangeArrowheads="1"/>
                </p:cNvSpPr>
                <p:nvPr/>
              </p:nvSpPr>
              <p:spPr bwMode="auto">
                <a:xfrm>
                  <a:off x="2703"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3" name="Rectangle 212"/>
                <p:cNvSpPr>
                  <a:spLocks noChangeArrowheads="1"/>
                </p:cNvSpPr>
                <p:nvPr/>
              </p:nvSpPr>
              <p:spPr bwMode="auto">
                <a:xfrm>
                  <a:off x="271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4" name="Rectangle 213"/>
                <p:cNvSpPr>
                  <a:spLocks noChangeArrowheads="1"/>
                </p:cNvSpPr>
                <p:nvPr/>
              </p:nvSpPr>
              <p:spPr bwMode="auto">
                <a:xfrm>
                  <a:off x="2727"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5" name="Rectangle 214"/>
                <p:cNvSpPr>
                  <a:spLocks noChangeArrowheads="1"/>
                </p:cNvSpPr>
                <p:nvPr/>
              </p:nvSpPr>
              <p:spPr bwMode="auto">
                <a:xfrm>
                  <a:off x="2739"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6" name="Rectangle 215"/>
                <p:cNvSpPr>
                  <a:spLocks noChangeArrowheads="1"/>
                </p:cNvSpPr>
                <p:nvPr/>
              </p:nvSpPr>
              <p:spPr bwMode="auto">
                <a:xfrm>
                  <a:off x="2751"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7" name="Oval 216"/>
                <p:cNvSpPr>
                  <a:spLocks noChangeArrowheads="1"/>
                </p:cNvSpPr>
                <p:nvPr/>
              </p:nvSpPr>
              <p:spPr bwMode="auto">
                <a:xfrm>
                  <a:off x="2859" y="2257"/>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8" name="Rectangle 217"/>
                <p:cNvSpPr>
                  <a:spLocks noChangeArrowheads="1"/>
                </p:cNvSpPr>
                <p:nvPr/>
              </p:nvSpPr>
              <p:spPr bwMode="auto">
                <a:xfrm>
                  <a:off x="2683"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19" name="Rectangle 218"/>
                <p:cNvSpPr>
                  <a:spLocks noChangeArrowheads="1"/>
                </p:cNvSpPr>
                <p:nvPr/>
              </p:nvSpPr>
              <p:spPr bwMode="auto">
                <a:xfrm>
                  <a:off x="2693" y="2313"/>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0" name="Rectangle 219"/>
                <p:cNvSpPr>
                  <a:spLocks noChangeArrowheads="1"/>
                </p:cNvSpPr>
                <p:nvPr/>
              </p:nvSpPr>
              <p:spPr bwMode="auto">
                <a:xfrm>
                  <a:off x="2703"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1" name="Rectangle 220"/>
                <p:cNvSpPr>
                  <a:spLocks noChangeArrowheads="1"/>
                </p:cNvSpPr>
                <p:nvPr/>
              </p:nvSpPr>
              <p:spPr bwMode="auto">
                <a:xfrm>
                  <a:off x="271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2" name="Rectangle 221"/>
                <p:cNvSpPr>
                  <a:spLocks noChangeArrowheads="1"/>
                </p:cNvSpPr>
                <p:nvPr/>
              </p:nvSpPr>
              <p:spPr bwMode="auto">
                <a:xfrm>
                  <a:off x="2727"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3" name="Rectangle 222"/>
                <p:cNvSpPr>
                  <a:spLocks noChangeArrowheads="1"/>
                </p:cNvSpPr>
                <p:nvPr/>
              </p:nvSpPr>
              <p:spPr bwMode="auto">
                <a:xfrm>
                  <a:off x="2739"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4" name="Rectangle 223"/>
                <p:cNvSpPr>
                  <a:spLocks noChangeArrowheads="1"/>
                </p:cNvSpPr>
                <p:nvPr/>
              </p:nvSpPr>
              <p:spPr bwMode="auto">
                <a:xfrm>
                  <a:off x="2751"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5" name="Oval 224"/>
                <p:cNvSpPr>
                  <a:spLocks noChangeArrowheads="1"/>
                </p:cNvSpPr>
                <p:nvPr/>
              </p:nvSpPr>
              <p:spPr bwMode="auto">
                <a:xfrm>
                  <a:off x="2859" y="2325"/>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6" name="Rectangle 225"/>
                <p:cNvSpPr>
                  <a:spLocks noChangeArrowheads="1"/>
                </p:cNvSpPr>
                <p:nvPr/>
              </p:nvSpPr>
              <p:spPr bwMode="auto">
                <a:xfrm>
                  <a:off x="2683"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7" name="Rectangle 226"/>
                <p:cNvSpPr>
                  <a:spLocks noChangeArrowheads="1"/>
                </p:cNvSpPr>
                <p:nvPr/>
              </p:nvSpPr>
              <p:spPr bwMode="auto">
                <a:xfrm>
                  <a:off x="2693" y="2381"/>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8" name="Rectangle 227"/>
                <p:cNvSpPr>
                  <a:spLocks noChangeArrowheads="1"/>
                </p:cNvSpPr>
                <p:nvPr/>
              </p:nvSpPr>
              <p:spPr bwMode="auto">
                <a:xfrm>
                  <a:off x="2703"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29" name="Rectangle 228"/>
                <p:cNvSpPr>
                  <a:spLocks noChangeArrowheads="1"/>
                </p:cNvSpPr>
                <p:nvPr/>
              </p:nvSpPr>
              <p:spPr bwMode="auto">
                <a:xfrm>
                  <a:off x="271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0" name="Rectangle 229"/>
                <p:cNvSpPr>
                  <a:spLocks noChangeArrowheads="1"/>
                </p:cNvSpPr>
                <p:nvPr/>
              </p:nvSpPr>
              <p:spPr bwMode="auto">
                <a:xfrm>
                  <a:off x="2727"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1" name="Rectangle 230"/>
                <p:cNvSpPr>
                  <a:spLocks noChangeArrowheads="1"/>
                </p:cNvSpPr>
                <p:nvPr/>
              </p:nvSpPr>
              <p:spPr bwMode="auto">
                <a:xfrm>
                  <a:off x="2739"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2" name="Rectangle 231"/>
                <p:cNvSpPr>
                  <a:spLocks noChangeArrowheads="1"/>
                </p:cNvSpPr>
                <p:nvPr/>
              </p:nvSpPr>
              <p:spPr bwMode="auto">
                <a:xfrm>
                  <a:off x="2751"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3" name="Oval 232"/>
                <p:cNvSpPr>
                  <a:spLocks noChangeArrowheads="1"/>
                </p:cNvSpPr>
                <p:nvPr/>
              </p:nvSpPr>
              <p:spPr bwMode="auto">
                <a:xfrm>
                  <a:off x="2859" y="2393"/>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4" name="Rectangle 233"/>
                <p:cNvSpPr>
                  <a:spLocks noChangeArrowheads="1"/>
                </p:cNvSpPr>
                <p:nvPr/>
              </p:nvSpPr>
              <p:spPr bwMode="auto">
                <a:xfrm>
                  <a:off x="2683"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5" name="Rectangle 234"/>
                <p:cNvSpPr>
                  <a:spLocks noChangeArrowheads="1"/>
                </p:cNvSpPr>
                <p:nvPr/>
              </p:nvSpPr>
              <p:spPr bwMode="auto">
                <a:xfrm>
                  <a:off x="2693" y="245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6" name="Rectangle 235"/>
                <p:cNvSpPr>
                  <a:spLocks noChangeArrowheads="1"/>
                </p:cNvSpPr>
                <p:nvPr/>
              </p:nvSpPr>
              <p:spPr bwMode="auto">
                <a:xfrm>
                  <a:off x="2703"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7" name="Rectangle 236"/>
                <p:cNvSpPr>
                  <a:spLocks noChangeArrowheads="1"/>
                </p:cNvSpPr>
                <p:nvPr/>
              </p:nvSpPr>
              <p:spPr bwMode="auto">
                <a:xfrm>
                  <a:off x="271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8" name="Rectangle 237"/>
                <p:cNvSpPr>
                  <a:spLocks noChangeArrowheads="1"/>
                </p:cNvSpPr>
                <p:nvPr/>
              </p:nvSpPr>
              <p:spPr bwMode="auto">
                <a:xfrm>
                  <a:off x="2727"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39" name="Rectangle 238"/>
                <p:cNvSpPr>
                  <a:spLocks noChangeArrowheads="1"/>
                </p:cNvSpPr>
                <p:nvPr/>
              </p:nvSpPr>
              <p:spPr bwMode="auto">
                <a:xfrm>
                  <a:off x="2739"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0" name="Rectangle 239"/>
                <p:cNvSpPr>
                  <a:spLocks noChangeArrowheads="1"/>
                </p:cNvSpPr>
                <p:nvPr/>
              </p:nvSpPr>
              <p:spPr bwMode="auto">
                <a:xfrm>
                  <a:off x="2751"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1" name="Oval 240"/>
                <p:cNvSpPr>
                  <a:spLocks noChangeArrowheads="1"/>
                </p:cNvSpPr>
                <p:nvPr/>
              </p:nvSpPr>
              <p:spPr bwMode="auto">
                <a:xfrm>
                  <a:off x="2859" y="2462"/>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2" name="Rectangle 241"/>
                <p:cNvSpPr>
                  <a:spLocks noChangeArrowheads="1"/>
                </p:cNvSpPr>
                <p:nvPr/>
              </p:nvSpPr>
              <p:spPr bwMode="auto">
                <a:xfrm>
                  <a:off x="2968" y="1985"/>
                  <a:ext cx="291" cy="60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3" name="Rectangle 242"/>
                <p:cNvSpPr>
                  <a:spLocks noChangeArrowheads="1"/>
                </p:cNvSpPr>
                <p:nvPr/>
              </p:nvSpPr>
              <p:spPr bwMode="auto">
                <a:xfrm>
                  <a:off x="2996"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4" name="Rectangle 243"/>
                <p:cNvSpPr>
                  <a:spLocks noChangeArrowheads="1"/>
                </p:cNvSpPr>
                <p:nvPr/>
              </p:nvSpPr>
              <p:spPr bwMode="auto">
                <a:xfrm>
                  <a:off x="3010" y="2032"/>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5" name="Rectangle 244"/>
                <p:cNvSpPr>
                  <a:spLocks noChangeArrowheads="1"/>
                </p:cNvSpPr>
                <p:nvPr/>
              </p:nvSpPr>
              <p:spPr bwMode="auto">
                <a:xfrm>
                  <a:off x="3018"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6" name="Rectangle 245"/>
                <p:cNvSpPr>
                  <a:spLocks noChangeArrowheads="1"/>
                </p:cNvSpPr>
                <p:nvPr/>
              </p:nvSpPr>
              <p:spPr bwMode="auto">
                <a:xfrm>
                  <a:off x="3030"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7" name="Rectangle 246"/>
                <p:cNvSpPr>
                  <a:spLocks noChangeArrowheads="1"/>
                </p:cNvSpPr>
                <p:nvPr/>
              </p:nvSpPr>
              <p:spPr bwMode="auto">
                <a:xfrm>
                  <a:off x="3042"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8" name="Rectangle 247"/>
                <p:cNvSpPr>
                  <a:spLocks noChangeArrowheads="1"/>
                </p:cNvSpPr>
                <p:nvPr/>
              </p:nvSpPr>
              <p:spPr bwMode="auto">
                <a:xfrm>
                  <a:off x="3052"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49" name="Rectangle 248"/>
                <p:cNvSpPr>
                  <a:spLocks noChangeArrowheads="1"/>
                </p:cNvSpPr>
                <p:nvPr/>
              </p:nvSpPr>
              <p:spPr bwMode="auto">
                <a:xfrm>
                  <a:off x="3064"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0" name="Rectangle 249"/>
                <p:cNvSpPr>
                  <a:spLocks noChangeArrowheads="1"/>
                </p:cNvSpPr>
                <p:nvPr/>
              </p:nvSpPr>
              <p:spPr bwMode="auto">
                <a:xfrm>
                  <a:off x="3076"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1" name="Oval 250"/>
                <p:cNvSpPr>
                  <a:spLocks noChangeArrowheads="1"/>
                </p:cNvSpPr>
                <p:nvPr/>
              </p:nvSpPr>
              <p:spPr bwMode="auto">
                <a:xfrm>
                  <a:off x="3187" y="2052"/>
                  <a:ext cx="12"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2" name="Rectangle 251"/>
                <p:cNvSpPr>
                  <a:spLocks noChangeArrowheads="1"/>
                </p:cNvSpPr>
                <p:nvPr/>
              </p:nvSpPr>
              <p:spPr bwMode="auto">
                <a:xfrm>
                  <a:off x="3010" y="2100"/>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3" name="Rectangle 252"/>
                <p:cNvSpPr>
                  <a:spLocks noChangeArrowheads="1"/>
                </p:cNvSpPr>
                <p:nvPr/>
              </p:nvSpPr>
              <p:spPr bwMode="auto">
                <a:xfrm>
                  <a:off x="3018"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4" name="Rectangle 253"/>
                <p:cNvSpPr>
                  <a:spLocks noChangeArrowheads="1"/>
                </p:cNvSpPr>
                <p:nvPr/>
              </p:nvSpPr>
              <p:spPr bwMode="auto">
                <a:xfrm>
                  <a:off x="3030"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5" name="Rectangle 254"/>
                <p:cNvSpPr>
                  <a:spLocks noChangeArrowheads="1"/>
                </p:cNvSpPr>
                <p:nvPr/>
              </p:nvSpPr>
              <p:spPr bwMode="auto">
                <a:xfrm>
                  <a:off x="3042"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6" name="Rectangle 255"/>
                <p:cNvSpPr>
                  <a:spLocks noChangeArrowheads="1"/>
                </p:cNvSpPr>
                <p:nvPr/>
              </p:nvSpPr>
              <p:spPr bwMode="auto">
                <a:xfrm>
                  <a:off x="3052"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7" name="Rectangle 256"/>
                <p:cNvSpPr>
                  <a:spLocks noChangeArrowheads="1"/>
                </p:cNvSpPr>
                <p:nvPr/>
              </p:nvSpPr>
              <p:spPr bwMode="auto">
                <a:xfrm>
                  <a:off x="3064"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8" name="Rectangle 257"/>
                <p:cNvSpPr>
                  <a:spLocks noChangeArrowheads="1"/>
                </p:cNvSpPr>
                <p:nvPr/>
              </p:nvSpPr>
              <p:spPr bwMode="auto">
                <a:xfrm>
                  <a:off x="3076"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59" name="Oval 258"/>
                <p:cNvSpPr>
                  <a:spLocks noChangeArrowheads="1"/>
                </p:cNvSpPr>
                <p:nvPr/>
              </p:nvSpPr>
              <p:spPr bwMode="auto">
                <a:xfrm>
                  <a:off x="3187" y="2120"/>
                  <a:ext cx="12"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0" name="Rectangle 259"/>
                <p:cNvSpPr>
                  <a:spLocks noChangeArrowheads="1"/>
                </p:cNvSpPr>
                <p:nvPr/>
              </p:nvSpPr>
              <p:spPr bwMode="auto">
                <a:xfrm>
                  <a:off x="3010" y="2168"/>
                  <a:ext cx="207"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1" name="Rectangle 260"/>
                <p:cNvSpPr>
                  <a:spLocks noChangeArrowheads="1"/>
                </p:cNvSpPr>
                <p:nvPr/>
              </p:nvSpPr>
              <p:spPr bwMode="auto">
                <a:xfrm>
                  <a:off x="3018"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2" name="Rectangle 261"/>
                <p:cNvSpPr>
                  <a:spLocks noChangeArrowheads="1"/>
                </p:cNvSpPr>
                <p:nvPr/>
              </p:nvSpPr>
              <p:spPr bwMode="auto">
                <a:xfrm>
                  <a:off x="3030"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3" name="Rectangle 262"/>
                <p:cNvSpPr>
                  <a:spLocks noChangeArrowheads="1"/>
                </p:cNvSpPr>
                <p:nvPr/>
              </p:nvSpPr>
              <p:spPr bwMode="auto">
                <a:xfrm>
                  <a:off x="3042"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4" name="Rectangle 263"/>
                <p:cNvSpPr>
                  <a:spLocks noChangeArrowheads="1"/>
                </p:cNvSpPr>
                <p:nvPr/>
              </p:nvSpPr>
              <p:spPr bwMode="auto">
                <a:xfrm>
                  <a:off x="3052"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5" name="Rectangle 264"/>
                <p:cNvSpPr>
                  <a:spLocks noChangeArrowheads="1"/>
                </p:cNvSpPr>
                <p:nvPr/>
              </p:nvSpPr>
              <p:spPr bwMode="auto">
                <a:xfrm>
                  <a:off x="3064"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6" name="Rectangle 265"/>
                <p:cNvSpPr>
                  <a:spLocks noChangeArrowheads="1"/>
                </p:cNvSpPr>
                <p:nvPr/>
              </p:nvSpPr>
              <p:spPr bwMode="auto">
                <a:xfrm>
                  <a:off x="3076"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7" name="Oval 266"/>
                <p:cNvSpPr>
                  <a:spLocks noChangeArrowheads="1"/>
                </p:cNvSpPr>
                <p:nvPr/>
              </p:nvSpPr>
              <p:spPr bwMode="auto">
                <a:xfrm>
                  <a:off x="3187" y="2188"/>
                  <a:ext cx="12"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8" name="Rectangle 267"/>
                <p:cNvSpPr>
                  <a:spLocks noChangeArrowheads="1"/>
                </p:cNvSpPr>
                <p:nvPr/>
              </p:nvSpPr>
              <p:spPr bwMode="auto">
                <a:xfrm>
                  <a:off x="3010" y="2237"/>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69" name="Rectangle 268"/>
                <p:cNvSpPr>
                  <a:spLocks noChangeArrowheads="1"/>
                </p:cNvSpPr>
                <p:nvPr/>
              </p:nvSpPr>
              <p:spPr bwMode="auto">
                <a:xfrm>
                  <a:off x="3018"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0" name="Rectangle 269"/>
                <p:cNvSpPr>
                  <a:spLocks noChangeArrowheads="1"/>
                </p:cNvSpPr>
                <p:nvPr/>
              </p:nvSpPr>
              <p:spPr bwMode="auto">
                <a:xfrm>
                  <a:off x="3030"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1" name="Rectangle 270"/>
                <p:cNvSpPr>
                  <a:spLocks noChangeArrowheads="1"/>
                </p:cNvSpPr>
                <p:nvPr/>
              </p:nvSpPr>
              <p:spPr bwMode="auto">
                <a:xfrm>
                  <a:off x="3042"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2" name="Rectangle 271"/>
                <p:cNvSpPr>
                  <a:spLocks noChangeArrowheads="1"/>
                </p:cNvSpPr>
                <p:nvPr/>
              </p:nvSpPr>
              <p:spPr bwMode="auto">
                <a:xfrm>
                  <a:off x="3052"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3" name="Rectangle 272"/>
                <p:cNvSpPr>
                  <a:spLocks noChangeArrowheads="1"/>
                </p:cNvSpPr>
                <p:nvPr/>
              </p:nvSpPr>
              <p:spPr bwMode="auto">
                <a:xfrm>
                  <a:off x="3064"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4" name="Rectangle 273"/>
                <p:cNvSpPr>
                  <a:spLocks noChangeArrowheads="1"/>
                </p:cNvSpPr>
                <p:nvPr/>
              </p:nvSpPr>
              <p:spPr bwMode="auto">
                <a:xfrm>
                  <a:off x="3076"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5" name="Oval 274"/>
                <p:cNvSpPr>
                  <a:spLocks noChangeArrowheads="1"/>
                </p:cNvSpPr>
                <p:nvPr/>
              </p:nvSpPr>
              <p:spPr bwMode="auto">
                <a:xfrm>
                  <a:off x="3187" y="2257"/>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6" name="Rectangle 275"/>
                <p:cNvSpPr>
                  <a:spLocks noChangeArrowheads="1"/>
                </p:cNvSpPr>
                <p:nvPr/>
              </p:nvSpPr>
              <p:spPr bwMode="auto">
                <a:xfrm>
                  <a:off x="3010" y="2305"/>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7" name="Rectangle 276"/>
                <p:cNvSpPr>
                  <a:spLocks noChangeArrowheads="1"/>
                </p:cNvSpPr>
                <p:nvPr/>
              </p:nvSpPr>
              <p:spPr bwMode="auto">
                <a:xfrm>
                  <a:off x="3018"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8" name="Rectangle 277"/>
                <p:cNvSpPr>
                  <a:spLocks noChangeArrowheads="1"/>
                </p:cNvSpPr>
                <p:nvPr/>
              </p:nvSpPr>
              <p:spPr bwMode="auto">
                <a:xfrm>
                  <a:off x="3030"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9" name="Rectangle 278"/>
                <p:cNvSpPr>
                  <a:spLocks noChangeArrowheads="1"/>
                </p:cNvSpPr>
                <p:nvPr/>
              </p:nvSpPr>
              <p:spPr bwMode="auto">
                <a:xfrm>
                  <a:off x="3042"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0" name="Rectangle 279"/>
                <p:cNvSpPr>
                  <a:spLocks noChangeArrowheads="1"/>
                </p:cNvSpPr>
                <p:nvPr/>
              </p:nvSpPr>
              <p:spPr bwMode="auto">
                <a:xfrm>
                  <a:off x="3052"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1" name="Rectangle 280"/>
                <p:cNvSpPr>
                  <a:spLocks noChangeArrowheads="1"/>
                </p:cNvSpPr>
                <p:nvPr/>
              </p:nvSpPr>
              <p:spPr bwMode="auto">
                <a:xfrm>
                  <a:off x="3064"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2" name="Rectangle 281"/>
                <p:cNvSpPr>
                  <a:spLocks noChangeArrowheads="1"/>
                </p:cNvSpPr>
                <p:nvPr/>
              </p:nvSpPr>
              <p:spPr bwMode="auto">
                <a:xfrm>
                  <a:off x="3076"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3" name="Oval 282"/>
                <p:cNvSpPr>
                  <a:spLocks noChangeArrowheads="1"/>
                </p:cNvSpPr>
                <p:nvPr/>
              </p:nvSpPr>
              <p:spPr bwMode="auto">
                <a:xfrm>
                  <a:off x="3187" y="2325"/>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4" name="Rectangle 283"/>
                <p:cNvSpPr>
                  <a:spLocks noChangeArrowheads="1"/>
                </p:cNvSpPr>
                <p:nvPr/>
              </p:nvSpPr>
              <p:spPr bwMode="auto">
                <a:xfrm>
                  <a:off x="3010" y="2373"/>
                  <a:ext cx="207"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5" name="Rectangle 284"/>
                <p:cNvSpPr>
                  <a:spLocks noChangeArrowheads="1"/>
                </p:cNvSpPr>
                <p:nvPr/>
              </p:nvSpPr>
              <p:spPr bwMode="auto">
                <a:xfrm>
                  <a:off x="3018"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6" name="Rectangle 285"/>
                <p:cNvSpPr>
                  <a:spLocks noChangeArrowheads="1"/>
                </p:cNvSpPr>
                <p:nvPr/>
              </p:nvSpPr>
              <p:spPr bwMode="auto">
                <a:xfrm>
                  <a:off x="3030"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7" name="Rectangle 286"/>
                <p:cNvSpPr>
                  <a:spLocks noChangeArrowheads="1"/>
                </p:cNvSpPr>
                <p:nvPr/>
              </p:nvSpPr>
              <p:spPr bwMode="auto">
                <a:xfrm>
                  <a:off x="3042"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8" name="Rectangle 287"/>
                <p:cNvSpPr>
                  <a:spLocks noChangeArrowheads="1"/>
                </p:cNvSpPr>
                <p:nvPr/>
              </p:nvSpPr>
              <p:spPr bwMode="auto">
                <a:xfrm>
                  <a:off x="3052"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9" name="Rectangle 288"/>
                <p:cNvSpPr>
                  <a:spLocks noChangeArrowheads="1"/>
                </p:cNvSpPr>
                <p:nvPr/>
              </p:nvSpPr>
              <p:spPr bwMode="auto">
                <a:xfrm>
                  <a:off x="3064"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0" name="Rectangle 289"/>
                <p:cNvSpPr>
                  <a:spLocks noChangeArrowheads="1"/>
                </p:cNvSpPr>
                <p:nvPr/>
              </p:nvSpPr>
              <p:spPr bwMode="auto">
                <a:xfrm>
                  <a:off x="3076"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1" name="Oval 290"/>
                <p:cNvSpPr>
                  <a:spLocks noChangeArrowheads="1"/>
                </p:cNvSpPr>
                <p:nvPr/>
              </p:nvSpPr>
              <p:spPr bwMode="auto">
                <a:xfrm>
                  <a:off x="3187" y="2393"/>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2" name="Rectangle 291"/>
                <p:cNvSpPr>
                  <a:spLocks noChangeArrowheads="1"/>
                </p:cNvSpPr>
                <p:nvPr/>
              </p:nvSpPr>
              <p:spPr bwMode="auto">
                <a:xfrm>
                  <a:off x="3010" y="2442"/>
                  <a:ext cx="207"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3" name="Rectangle 292"/>
                <p:cNvSpPr>
                  <a:spLocks noChangeArrowheads="1"/>
                </p:cNvSpPr>
                <p:nvPr/>
              </p:nvSpPr>
              <p:spPr bwMode="auto">
                <a:xfrm>
                  <a:off x="3018"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4" name="Rectangle 293"/>
                <p:cNvSpPr>
                  <a:spLocks noChangeArrowheads="1"/>
                </p:cNvSpPr>
                <p:nvPr/>
              </p:nvSpPr>
              <p:spPr bwMode="auto">
                <a:xfrm>
                  <a:off x="3030"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5" name="Rectangle 294"/>
                <p:cNvSpPr>
                  <a:spLocks noChangeArrowheads="1"/>
                </p:cNvSpPr>
                <p:nvPr/>
              </p:nvSpPr>
              <p:spPr bwMode="auto">
                <a:xfrm>
                  <a:off x="3042"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6" name="Rectangle 295"/>
                <p:cNvSpPr>
                  <a:spLocks noChangeArrowheads="1"/>
                </p:cNvSpPr>
                <p:nvPr/>
              </p:nvSpPr>
              <p:spPr bwMode="auto">
                <a:xfrm>
                  <a:off x="3052"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7" name="Rectangle 296"/>
                <p:cNvSpPr>
                  <a:spLocks noChangeArrowheads="1"/>
                </p:cNvSpPr>
                <p:nvPr/>
              </p:nvSpPr>
              <p:spPr bwMode="auto">
                <a:xfrm>
                  <a:off x="3064"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8" name="Rectangle 297"/>
                <p:cNvSpPr>
                  <a:spLocks noChangeArrowheads="1"/>
                </p:cNvSpPr>
                <p:nvPr/>
              </p:nvSpPr>
              <p:spPr bwMode="auto">
                <a:xfrm>
                  <a:off x="3076"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9" name="Oval 298"/>
                <p:cNvSpPr>
                  <a:spLocks noChangeArrowheads="1"/>
                </p:cNvSpPr>
                <p:nvPr/>
              </p:nvSpPr>
              <p:spPr bwMode="auto">
                <a:xfrm>
                  <a:off x="3187" y="2462"/>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0" name="Rectangle 299"/>
                <p:cNvSpPr>
                  <a:spLocks noChangeArrowheads="1"/>
                </p:cNvSpPr>
                <p:nvPr/>
              </p:nvSpPr>
              <p:spPr bwMode="auto">
                <a:xfrm>
                  <a:off x="2968" y="1985"/>
                  <a:ext cx="291" cy="6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1" name="Rectangle 300"/>
                <p:cNvSpPr>
                  <a:spLocks noChangeArrowheads="1"/>
                </p:cNvSpPr>
                <p:nvPr/>
              </p:nvSpPr>
              <p:spPr bwMode="auto">
                <a:xfrm>
                  <a:off x="2996"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2" name="Rectangle 301"/>
                <p:cNvSpPr>
                  <a:spLocks noChangeArrowheads="1"/>
                </p:cNvSpPr>
                <p:nvPr/>
              </p:nvSpPr>
              <p:spPr bwMode="auto">
                <a:xfrm>
                  <a:off x="3010" y="2032"/>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3" name="Rectangle 302"/>
                <p:cNvSpPr>
                  <a:spLocks noChangeArrowheads="1"/>
                </p:cNvSpPr>
                <p:nvPr/>
              </p:nvSpPr>
              <p:spPr bwMode="auto">
                <a:xfrm>
                  <a:off x="3018"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4" name="Rectangle 303"/>
                <p:cNvSpPr>
                  <a:spLocks noChangeArrowheads="1"/>
                </p:cNvSpPr>
                <p:nvPr/>
              </p:nvSpPr>
              <p:spPr bwMode="auto">
                <a:xfrm>
                  <a:off x="3030"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5" name="Rectangle 304"/>
                <p:cNvSpPr>
                  <a:spLocks noChangeArrowheads="1"/>
                </p:cNvSpPr>
                <p:nvPr/>
              </p:nvSpPr>
              <p:spPr bwMode="auto">
                <a:xfrm>
                  <a:off x="3042"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6" name="Rectangle 305"/>
                <p:cNvSpPr>
                  <a:spLocks noChangeArrowheads="1"/>
                </p:cNvSpPr>
                <p:nvPr/>
              </p:nvSpPr>
              <p:spPr bwMode="auto">
                <a:xfrm>
                  <a:off x="3052"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7" name="Rectangle 306"/>
                <p:cNvSpPr>
                  <a:spLocks noChangeArrowheads="1"/>
                </p:cNvSpPr>
                <p:nvPr/>
              </p:nvSpPr>
              <p:spPr bwMode="auto">
                <a:xfrm>
                  <a:off x="3064"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8" name="Rectangle 307"/>
                <p:cNvSpPr>
                  <a:spLocks noChangeArrowheads="1"/>
                </p:cNvSpPr>
                <p:nvPr/>
              </p:nvSpPr>
              <p:spPr bwMode="auto">
                <a:xfrm>
                  <a:off x="3076"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9" name="Oval 308"/>
                <p:cNvSpPr>
                  <a:spLocks noChangeArrowheads="1"/>
                </p:cNvSpPr>
                <p:nvPr/>
              </p:nvSpPr>
              <p:spPr bwMode="auto">
                <a:xfrm>
                  <a:off x="3187" y="2052"/>
                  <a:ext cx="12"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0" name="Rectangle 309"/>
                <p:cNvSpPr>
                  <a:spLocks noChangeArrowheads="1"/>
                </p:cNvSpPr>
                <p:nvPr/>
              </p:nvSpPr>
              <p:spPr bwMode="auto">
                <a:xfrm>
                  <a:off x="3010" y="2100"/>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1" name="Rectangle 310"/>
                <p:cNvSpPr>
                  <a:spLocks noChangeArrowheads="1"/>
                </p:cNvSpPr>
                <p:nvPr/>
              </p:nvSpPr>
              <p:spPr bwMode="auto">
                <a:xfrm>
                  <a:off x="3018"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2" name="Rectangle 311"/>
                <p:cNvSpPr>
                  <a:spLocks noChangeArrowheads="1"/>
                </p:cNvSpPr>
                <p:nvPr/>
              </p:nvSpPr>
              <p:spPr bwMode="auto">
                <a:xfrm>
                  <a:off x="3030"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3" name="Rectangle 312"/>
                <p:cNvSpPr>
                  <a:spLocks noChangeArrowheads="1"/>
                </p:cNvSpPr>
                <p:nvPr/>
              </p:nvSpPr>
              <p:spPr bwMode="auto">
                <a:xfrm>
                  <a:off x="3042"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4" name="Rectangle 313"/>
                <p:cNvSpPr>
                  <a:spLocks noChangeArrowheads="1"/>
                </p:cNvSpPr>
                <p:nvPr/>
              </p:nvSpPr>
              <p:spPr bwMode="auto">
                <a:xfrm>
                  <a:off x="3052"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5" name="Rectangle 314"/>
                <p:cNvSpPr>
                  <a:spLocks noChangeArrowheads="1"/>
                </p:cNvSpPr>
                <p:nvPr/>
              </p:nvSpPr>
              <p:spPr bwMode="auto">
                <a:xfrm>
                  <a:off x="3064"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6" name="Rectangle 315"/>
                <p:cNvSpPr>
                  <a:spLocks noChangeArrowheads="1"/>
                </p:cNvSpPr>
                <p:nvPr/>
              </p:nvSpPr>
              <p:spPr bwMode="auto">
                <a:xfrm>
                  <a:off x="3076"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7" name="Oval 316"/>
                <p:cNvSpPr>
                  <a:spLocks noChangeArrowheads="1"/>
                </p:cNvSpPr>
                <p:nvPr/>
              </p:nvSpPr>
              <p:spPr bwMode="auto">
                <a:xfrm>
                  <a:off x="3187" y="2120"/>
                  <a:ext cx="12"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8" name="Rectangle 317"/>
                <p:cNvSpPr>
                  <a:spLocks noChangeArrowheads="1"/>
                </p:cNvSpPr>
                <p:nvPr/>
              </p:nvSpPr>
              <p:spPr bwMode="auto">
                <a:xfrm>
                  <a:off x="3010" y="2168"/>
                  <a:ext cx="207"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9" name="Rectangle 318"/>
                <p:cNvSpPr>
                  <a:spLocks noChangeArrowheads="1"/>
                </p:cNvSpPr>
                <p:nvPr/>
              </p:nvSpPr>
              <p:spPr bwMode="auto">
                <a:xfrm>
                  <a:off x="3018"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0" name="Rectangle 319"/>
                <p:cNvSpPr>
                  <a:spLocks noChangeArrowheads="1"/>
                </p:cNvSpPr>
                <p:nvPr/>
              </p:nvSpPr>
              <p:spPr bwMode="auto">
                <a:xfrm>
                  <a:off x="3030"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1" name="Rectangle 320"/>
                <p:cNvSpPr>
                  <a:spLocks noChangeArrowheads="1"/>
                </p:cNvSpPr>
                <p:nvPr/>
              </p:nvSpPr>
              <p:spPr bwMode="auto">
                <a:xfrm>
                  <a:off x="3042"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2" name="Rectangle 321"/>
                <p:cNvSpPr>
                  <a:spLocks noChangeArrowheads="1"/>
                </p:cNvSpPr>
                <p:nvPr/>
              </p:nvSpPr>
              <p:spPr bwMode="auto">
                <a:xfrm>
                  <a:off x="3052"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3" name="Rectangle 322"/>
                <p:cNvSpPr>
                  <a:spLocks noChangeArrowheads="1"/>
                </p:cNvSpPr>
                <p:nvPr/>
              </p:nvSpPr>
              <p:spPr bwMode="auto">
                <a:xfrm>
                  <a:off x="3064"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4" name="Rectangle 323"/>
                <p:cNvSpPr>
                  <a:spLocks noChangeArrowheads="1"/>
                </p:cNvSpPr>
                <p:nvPr/>
              </p:nvSpPr>
              <p:spPr bwMode="auto">
                <a:xfrm>
                  <a:off x="3076"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5" name="Oval 324"/>
                <p:cNvSpPr>
                  <a:spLocks noChangeArrowheads="1"/>
                </p:cNvSpPr>
                <p:nvPr/>
              </p:nvSpPr>
              <p:spPr bwMode="auto">
                <a:xfrm>
                  <a:off x="3187" y="2188"/>
                  <a:ext cx="12"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6" name="Rectangle 325"/>
                <p:cNvSpPr>
                  <a:spLocks noChangeArrowheads="1"/>
                </p:cNvSpPr>
                <p:nvPr/>
              </p:nvSpPr>
              <p:spPr bwMode="auto">
                <a:xfrm>
                  <a:off x="3010" y="2237"/>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7" name="Rectangle 326"/>
                <p:cNvSpPr>
                  <a:spLocks noChangeArrowheads="1"/>
                </p:cNvSpPr>
                <p:nvPr/>
              </p:nvSpPr>
              <p:spPr bwMode="auto">
                <a:xfrm>
                  <a:off x="3018"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8" name="Rectangle 327"/>
                <p:cNvSpPr>
                  <a:spLocks noChangeArrowheads="1"/>
                </p:cNvSpPr>
                <p:nvPr/>
              </p:nvSpPr>
              <p:spPr bwMode="auto">
                <a:xfrm>
                  <a:off x="3030"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9" name="Rectangle 328"/>
                <p:cNvSpPr>
                  <a:spLocks noChangeArrowheads="1"/>
                </p:cNvSpPr>
                <p:nvPr/>
              </p:nvSpPr>
              <p:spPr bwMode="auto">
                <a:xfrm>
                  <a:off x="3042"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0" name="Rectangle 329"/>
                <p:cNvSpPr>
                  <a:spLocks noChangeArrowheads="1"/>
                </p:cNvSpPr>
                <p:nvPr/>
              </p:nvSpPr>
              <p:spPr bwMode="auto">
                <a:xfrm>
                  <a:off x="3052"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1" name="Rectangle 330"/>
                <p:cNvSpPr>
                  <a:spLocks noChangeArrowheads="1"/>
                </p:cNvSpPr>
                <p:nvPr/>
              </p:nvSpPr>
              <p:spPr bwMode="auto">
                <a:xfrm>
                  <a:off x="3064"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2" name="Rectangle 331"/>
                <p:cNvSpPr>
                  <a:spLocks noChangeArrowheads="1"/>
                </p:cNvSpPr>
                <p:nvPr/>
              </p:nvSpPr>
              <p:spPr bwMode="auto">
                <a:xfrm>
                  <a:off x="3076"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3" name="Oval 332"/>
                <p:cNvSpPr>
                  <a:spLocks noChangeArrowheads="1"/>
                </p:cNvSpPr>
                <p:nvPr/>
              </p:nvSpPr>
              <p:spPr bwMode="auto">
                <a:xfrm>
                  <a:off x="3187" y="2257"/>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4" name="Rectangle 333"/>
                <p:cNvSpPr>
                  <a:spLocks noChangeArrowheads="1"/>
                </p:cNvSpPr>
                <p:nvPr/>
              </p:nvSpPr>
              <p:spPr bwMode="auto">
                <a:xfrm>
                  <a:off x="3010" y="2305"/>
                  <a:ext cx="207"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5" name="Rectangle 334"/>
                <p:cNvSpPr>
                  <a:spLocks noChangeArrowheads="1"/>
                </p:cNvSpPr>
                <p:nvPr/>
              </p:nvSpPr>
              <p:spPr bwMode="auto">
                <a:xfrm>
                  <a:off x="3018"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6" name="Rectangle 335"/>
                <p:cNvSpPr>
                  <a:spLocks noChangeArrowheads="1"/>
                </p:cNvSpPr>
                <p:nvPr/>
              </p:nvSpPr>
              <p:spPr bwMode="auto">
                <a:xfrm>
                  <a:off x="3030"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7" name="Rectangle 336"/>
                <p:cNvSpPr>
                  <a:spLocks noChangeArrowheads="1"/>
                </p:cNvSpPr>
                <p:nvPr/>
              </p:nvSpPr>
              <p:spPr bwMode="auto">
                <a:xfrm>
                  <a:off x="3042"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8" name="Rectangle 337"/>
                <p:cNvSpPr>
                  <a:spLocks noChangeArrowheads="1"/>
                </p:cNvSpPr>
                <p:nvPr/>
              </p:nvSpPr>
              <p:spPr bwMode="auto">
                <a:xfrm>
                  <a:off x="3052"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9" name="Rectangle 338"/>
                <p:cNvSpPr>
                  <a:spLocks noChangeArrowheads="1"/>
                </p:cNvSpPr>
                <p:nvPr/>
              </p:nvSpPr>
              <p:spPr bwMode="auto">
                <a:xfrm>
                  <a:off x="3064"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0" name="Rectangle 339"/>
                <p:cNvSpPr>
                  <a:spLocks noChangeArrowheads="1"/>
                </p:cNvSpPr>
                <p:nvPr/>
              </p:nvSpPr>
              <p:spPr bwMode="auto">
                <a:xfrm>
                  <a:off x="3076"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1" name="Oval 340"/>
                <p:cNvSpPr>
                  <a:spLocks noChangeArrowheads="1"/>
                </p:cNvSpPr>
                <p:nvPr/>
              </p:nvSpPr>
              <p:spPr bwMode="auto">
                <a:xfrm>
                  <a:off x="3187" y="2325"/>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2" name="Rectangle 341"/>
                <p:cNvSpPr>
                  <a:spLocks noChangeArrowheads="1"/>
                </p:cNvSpPr>
                <p:nvPr/>
              </p:nvSpPr>
              <p:spPr bwMode="auto">
                <a:xfrm>
                  <a:off x="3010" y="2373"/>
                  <a:ext cx="207"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3" name="Rectangle 342"/>
                <p:cNvSpPr>
                  <a:spLocks noChangeArrowheads="1"/>
                </p:cNvSpPr>
                <p:nvPr/>
              </p:nvSpPr>
              <p:spPr bwMode="auto">
                <a:xfrm>
                  <a:off x="3018"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4" name="Rectangle 343"/>
                <p:cNvSpPr>
                  <a:spLocks noChangeArrowheads="1"/>
                </p:cNvSpPr>
                <p:nvPr/>
              </p:nvSpPr>
              <p:spPr bwMode="auto">
                <a:xfrm>
                  <a:off x="3030"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5" name="Rectangle 344"/>
                <p:cNvSpPr>
                  <a:spLocks noChangeArrowheads="1"/>
                </p:cNvSpPr>
                <p:nvPr/>
              </p:nvSpPr>
              <p:spPr bwMode="auto">
                <a:xfrm>
                  <a:off x="3042"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6" name="Rectangle 345"/>
                <p:cNvSpPr>
                  <a:spLocks noChangeArrowheads="1"/>
                </p:cNvSpPr>
                <p:nvPr/>
              </p:nvSpPr>
              <p:spPr bwMode="auto">
                <a:xfrm>
                  <a:off x="3052"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7" name="Rectangle 346"/>
                <p:cNvSpPr>
                  <a:spLocks noChangeArrowheads="1"/>
                </p:cNvSpPr>
                <p:nvPr/>
              </p:nvSpPr>
              <p:spPr bwMode="auto">
                <a:xfrm>
                  <a:off x="3064"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8" name="Rectangle 347"/>
                <p:cNvSpPr>
                  <a:spLocks noChangeArrowheads="1"/>
                </p:cNvSpPr>
                <p:nvPr/>
              </p:nvSpPr>
              <p:spPr bwMode="auto">
                <a:xfrm>
                  <a:off x="3076"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9" name="Oval 348"/>
                <p:cNvSpPr>
                  <a:spLocks noChangeArrowheads="1"/>
                </p:cNvSpPr>
                <p:nvPr/>
              </p:nvSpPr>
              <p:spPr bwMode="auto">
                <a:xfrm>
                  <a:off x="3187" y="2393"/>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0" name="Rectangle 349"/>
                <p:cNvSpPr>
                  <a:spLocks noChangeArrowheads="1"/>
                </p:cNvSpPr>
                <p:nvPr/>
              </p:nvSpPr>
              <p:spPr bwMode="auto">
                <a:xfrm>
                  <a:off x="3010" y="2442"/>
                  <a:ext cx="207"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1" name="Rectangle 350"/>
                <p:cNvSpPr>
                  <a:spLocks noChangeArrowheads="1"/>
                </p:cNvSpPr>
                <p:nvPr/>
              </p:nvSpPr>
              <p:spPr bwMode="auto">
                <a:xfrm>
                  <a:off x="3018"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2" name="Rectangle 351"/>
                <p:cNvSpPr>
                  <a:spLocks noChangeArrowheads="1"/>
                </p:cNvSpPr>
                <p:nvPr/>
              </p:nvSpPr>
              <p:spPr bwMode="auto">
                <a:xfrm>
                  <a:off x="3030"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3" name="Rectangle 352"/>
                <p:cNvSpPr>
                  <a:spLocks noChangeArrowheads="1"/>
                </p:cNvSpPr>
                <p:nvPr/>
              </p:nvSpPr>
              <p:spPr bwMode="auto">
                <a:xfrm>
                  <a:off x="3042"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4" name="Rectangle 353"/>
                <p:cNvSpPr>
                  <a:spLocks noChangeArrowheads="1"/>
                </p:cNvSpPr>
                <p:nvPr/>
              </p:nvSpPr>
              <p:spPr bwMode="auto">
                <a:xfrm>
                  <a:off x="3052"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5" name="Rectangle 354"/>
                <p:cNvSpPr>
                  <a:spLocks noChangeArrowheads="1"/>
                </p:cNvSpPr>
                <p:nvPr/>
              </p:nvSpPr>
              <p:spPr bwMode="auto">
                <a:xfrm>
                  <a:off x="3064"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6" name="Rectangle 355"/>
                <p:cNvSpPr>
                  <a:spLocks noChangeArrowheads="1"/>
                </p:cNvSpPr>
                <p:nvPr/>
              </p:nvSpPr>
              <p:spPr bwMode="auto">
                <a:xfrm>
                  <a:off x="3076"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7" name="Oval 356"/>
                <p:cNvSpPr>
                  <a:spLocks noChangeArrowheads="1"/>
                </p:cNvSpPr>
                <p:nvPr/>
              </p:nvSpPr>
              <p:spPr bwMode="auto">
                <a:xfrm>
                  <a:off x="3187" y="2462"/>
                  <a:ext cx="12"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8" name="Rectangle 357"/>
                <p:cNvSpPr>
                  <a:spLocks noChangeArrowheads="1"/>
                </p:cNvSpPr>
                <p:nvPr/>
              </p:nvSpPr>
              <p:spPr bwMode="auto">
                <a:xfrm>
                  <a:off x="3295" y="1985"/>
                  <a:ext cx="290" cy="60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9" name="Rectangle 358"/>
                <p:cNvSpPr>
                  <a:spLocks noChangeArrowheads="1"/>
                </p:cNvSpPr>
                <p:nvPr/>
              </p:nvSpPr>
              <p:spPr bwMode="auto">
                <a:xfrm>
                  <a:off x="3322"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0" name="Rectangle 359"/>
                <p:cNvSpPr>
                  <a:spLocks noChangeArrowheads="1"/>
                </p:cNvSpPr>
                <p:nvPr/>
              </p:nvSpPr>
              <p:spPr bwMode="auto">
                <a:xfrm>
                  <a:off x="3336"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1" name="Rectangle 360"/>
                <p:cNvSpPr>
                  <a:spLocks noChangeArrowheads="1"/>
                </p:cNvSpPr>
                <p:nvPr/>
              </p:nvSpPr>
              <p:spPr bwMode="auto">
                <a:xfrm>
                  <a:off x="3344"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2" name="Rectangle 361"/>
                <p:cNvSpPr>
                  <a:spLocks noChangeArrowheads="1"/>
                </p:cNvSpPr>
                <p:nvPr/>
              </p:nvSpPr>
              <p:spPr bwMode="auto">
                <a:xfrm>
                  <a:off x="3356"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3" name="Rectangle 362"/>
                <p:cNvSpPr>
                  <a:spLocks noChangeArrowheads="1"/>
                </p:cNvSpPr>
                <p:nvPr/>
              </p:nvSpPr>
              <p:spPr bwMode="auto">
                <a:xfrm>
                  <a:off x="3368"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4" name="Rectangle 363"/>
                <p:cNvSpPr>
                  <a:spLocks noChangeArrowheads="1"/>
                </p:cNvSpPr>
                <p:nvPr/>
              </p:nvSpPr>
              <p:spPr bwMode="auto">
                <a:xfrm>
                  <a:off x="3380"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5" name="Rectangle 364"/>
                <p:cNvSpPr>
                  <a:spLocks noChangeArrowheads="1"/>
                </p:cNvSpPr>
                <p:nvPr/>
              </p:nvSpPr>
              <p:spPr bwMode="auto">
                <a:xfrm>
                  <a:off x="3392"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6" name="Rectangle 365"/>
                <p:cNvSpPr>
                  <a:spLocks noChangeArrowheads="1"/>
                </p:cNvSpPr>
                <p:nvPr/>
              </p:nvSpPr>
              <p:spPr bwMode="auto">
                <a:xfrm>
                  <a:off x="3404" y="204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7" name="Oval 366"/>
                <p:cNvSpPr>
                  <a:spLocks noChangeArrowheads="1"/>
                </p:cNvSpPr>
                <p:nvPr/>
              </p:nvSpPr>
              <p:spPr bwMode="auto">
                <a:xfrm>
                  <a:off x="3512" y="2052"/>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8" name="Rectangle 367"/>
                <p:cNvSpPr>
                  <a:spLocks noChangeArrowheads="1"/>
                </p:cNvSpPr>
                <p:nvPr/>
              </p:nvSpPr>
              <p:spPr bwMode="auto">
                <a:xfrm>
                  <a:off x="3336"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9" name="Rectangle 368"/>
                <p:cNvSpPr>
                  <a:spLocks noChangeArrowheads="1"/>
                </p:cNvSpPr>
                <p:nvPr/>
              </p:nvSpPr>
              <p:spPr bwMode="auto">
                <a:xfrm>
                  <a:off x="3344"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0" name="Rectangle 369"/>
                <p:cNvSpPr>
                  <a:spLocks noChangeArrowheads="1"/>
                </p:cNvSpPr>
                <p:nvPr/>
              </p:nvSpPr>
              <p:spPr bwMode="auto">
                <a:xfrm>
                  <a:off x="3356"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1" name="Rectangle 370"/>
                <p:cNvSpPr>
                  <a:spLocks noChangeArrowheads="1"/>
                </p:cNvSpPr>
                <p:nvPr/>
              </p:nvSpPr>
              <p:spPr bwMode="auto">
                <a:xfrm>
                  <a:off x="3368"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2" name="Rectangle 371"/>
                <p:cNvSpPr>
                  <a:spLocks noChangeArrowheads="1"/>
                </p:cNvSpPr>
                <p:nvPr/>
              </p:nvSpPr>
              <p:spPr bwMode="auto">
                <a:xfrm>
                  <a:off x="3380"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3" name="Rectangle 372"/>
                <p:cNvSpPr>
                  <a:spLocks noChangeArrowheads="1"/>
                </p:cNvSpPr>
                <p:nvPr/>
              </p:nvSpPr>
              <p:spPr bwMode="auto">
                <a:xfrm>
                  <a:off x="3392"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4" name="Rectangle 373"/>
                <p:cNvSpPr>
                  <a:spLocks noChangeArrowheads="1"/>
                </p:cNvSpPr>
                <p:nvPr/>
              </p:nvSpPr>
              <p:spPr bwMode="auto">
                <a:xfrm>
                  <a:off x="3404" y="2108"/>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5" name="Oval 374"/>
                <p:cNvSpPr>
                  <a:spLocks noChangeArrowheads="1"/>
                </p:cNvSpPr>
                <p:nvPr/>
              </p:nvSpPr>
              <p:spPr bwMode="auto">
                <a:xfrm>
                  <a:off x="3512" y="212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6" name="Rectangle 375"/>
                <p:cNvSpPr>
                  <a:spLocks noChangeArrowheads="1"/>
                </p:cNvSpPr>
                <p:nvPr/>
              </p:nvSpPr>
              <p:spPr bwMode="auto">
                <a:xfrm>
                  <a:off x="3336"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7" name="Rectangle 376"/>
                <p:cNvSpPr>
                  <a:spLocks noChangeArrowheads="1"/>
                </p:cNvSpPr>
                <p:nvPr/>
              </p:nvSpPr>
              <p:spPr bwMode="auto">
                <a:xfrm>
                  <a:off x="3344"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8" name="Rectangle 377"/>
                <p:cNvSpPr>
                  <a:spLocks noChangeArrowheads="1"/>
                </p:cNvSpPr>
                <p:nvPr/>
              </p:nvSpPr>
              <p:spPr bwMode="auto">
                <a:xfrm>
                  <a:off x="3356"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9" name="Rectangle 378"/>
                <p:cNvSpPr>
                  <a:spLocks noChangeArrowheads="1"/>
                </p:cNvSpPr>
                <p:nvPr/>
              </p:nvSpPr>
              <p:spPr bwMode="auto">
                <a:xfrm>
                  <a:off x="3368"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0" name="Rectangle 379"/>
                <p:cNvSpPr>
                  <a:spLocks noChangeArrowheads="1"/>
                </p:cNvSpPr>
                <p:nvPr/>
              </p:nvSpPr>
              <p:spPr bwMode="auto">
                <a:xfrm>
                  <a:off x="3380"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1" name="Rectangle 380"/>
                <p:cNvSpPr>
                  <a:spLocks noChangeArrowheads="1"/>
                </p:cNvSpPr>
                <p:nvPr/>
              </p:nvSpPr>
              <p:spPr bwMode="auto">
                <a:xfrm>
                  <a:off x="3392"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2" name="Rectangle 381"/>
                <p:cNvSpPr>
                  <a:spLocks noChangeArrowheads="1"/>
                </p:cNvSpPr>
                <p:nvPr/>
              </p:nvSpPr>
              <p:spPr bwMode="auto">
                <a:xfrm>
                  <a:off x="3404" y="2176"/>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3" name="Oval 382"/>
                <p:cNvSpPr>
                  <a:spLocks noChangeArrowheads="1"/>
                </p:cNvSpPr>
                <p:nvPr/>
              </p:nvSpPr>
              <p:spPr bwMode="auto">
                <a:xfrm>
                  <a:off x="3512" y="2188"/>
                  <a:ext cx="15"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4" name="Rectangle 383"/>
                <p:cNvSpPr>
                  <a:spLocks noChangeArrowheads="1"/>
                </p:cNvSpPr>
                <p:nvPr/>
              </p:nvSpPr>
              <p:spPr bwMode="auto">
                <a:xfrm>
                  <a:off x="3336"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5" name="Rectangle 384"/>
                <p:cNvSpPr>
                  <a:spLocks noChangeArrowheads="1"/>
                </p:cNvSpPr>
                <p:nvPr/>
              </p:nvSpPr>
              <p:spPr bwMode="auto">
                <a:xfrm>
                  <a:off x="3344"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6" name="Rectangle 385"/>
                <p:cNvSpPr>
                  <a:spLocks noChangeArrowheads="1"/>
                </p:cNvSpPr>
                <p:nvPr/>
              </p:nvSpPr>
              <p:spPr bwMode="auto">
                <a:xfrm>
                  <a:off x="3356"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7" name="Rectangle 386"/>
                <p:cNvSpPr>
                  <a:spLocks noChangeArrowheads="1"/>
                </p:cNvSpPr>
                <p:nvPr/>
              </p:nvSpPr>
              <p:spPr bwMode="auto">
                <a:xfrm>
                  <a:off x="3368"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8" name="Rectangle 387"/>
                <p:cNvSpPr>
                  <a:spLocks noChangeArrowheads="1"/>
                </p:cNvSpPr>
                <p:nvPr/>
              </p:nvSpPr>
              <p:spPr bwMode="auto">
                <a:xfrm>
                  <a:off x="3380"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9" name="Rectangle 388"/>
                <p:cNvSpPr>
                  <a:spLocks noChangeArrowheads="1"/>
                </p:cNvSpPr>
                <p:nvPr/>
              </p:nvSpPr>
              <p:spPr bwMode="auto">
                <a:xfrm>
                  <a:off x="3392"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0" name="Rectangle 389"/>
                <p:cNvSpPr>
                  <a:spLocks noChangeArrowheads="1"/>
                </p:cNvSpPr>
                <p:nvPr/>
              </p:nvSpPr>
              <p:spPr bwMode="auto">
                <a:xfrm>
                  <a:off x="3404" y="2245"/>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1" name="Oval 390"/>
                <p:cNvSpPr>
                  <a:spLocks noChangeArrowheads="1"/>
                </p:cNvSpPr>
                <p:nvPr/>
              </p:nvSpPr>
              <p:spPr bwMode="auto">
                <a:xfrm>
                  <a:off x="3512" y="2257"/>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2" name="Rectangle 391"/>
                <p:cNvSpPr>
                  <a:spLocks noChangeArrowheads="1"/>
                </p:cNvSpPr>
                <p:nvPr/>
              </p:nvSpPr>
              <p:spPr bwMode="auto">
                <a:xfrm>
                  <a:off x="3336"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3" name="Rectangle 392"/>
                <p:cNvSpPr>
                  <a:spLocks noChangeArrowheads="1"/>
                </p:cNvSpPr>
                <p:nvPr/>
              </p:nvSpPr>
              <p:spPr bwMode="auto">
                <a:xfrm>
                  <a:off x="3344"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4" name="Rectangle 393"/>
                <p:cNvSpPr>
                  <a:spLocks noChangeArrowheads="1"/>
                </p:cNvSpPr>
                <p:nvPr/>
              </p:nvSpPr>
              <p:spPr bwMode="auto">
                <a:xfrm>
                  <a:off x="3356"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5" name="Rectangle 394"/>
                <p:cNvSpPr>
                  <a:spLocks noChangeArrowheads="1"/>
                </p:cNvSpPr>
                <p:nvPr/>
              </p:nvSpPr>
              <p:spPr bwMode="auto">
                <a:xfrm>
                  <a:off x="3368"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6" name="Rectangle 395"/>
                <p:cNvSpPr>
                  <a:spLocks noChangeArrowheads="1"/>
                </p:cNvSpPr>
                <p:nvPr/>
              </p:nvSpPr>
              <p:spPr bwMode="auto">
                <a:xfrm>
                  <a:off x="3380"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7" name="Rectangle 396"/>
                <p:cNvSpPr>
                  <a:spLocks noChangeArrowheads="1"/>
                </p:cNvSpPr>
                <p:nvPr/>
              </p:nvSpPr>
              <p:spPr bwMode="auto">
                <a:xfrm>
                  <a:off x="3392"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8" name="Rectangle 397"/>
                <p:cNvSpPr>
                  <a:spLocks noChangeArrowheads="1"/>
                </p:cNvSpPr>
                <p:nvPr/>
              </p:nvSpPr>
              <p:spPr bwMode="auto">
                <a:xfrm>
                  <a:off x="3404" y="2313"/>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9" name="Oval 398"/>
                <p:cNvSpPr>
                  <a:spLocks noChangeArrowheads="1"/>
                </p:cNvSpPr>
                <p:nvPr/>
              </p:nvSpPr>
              <p:spPr bwMode="auto">
                <a:xfrm>
                  <a:off x="3512" y="2325"/>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0" name="Rectangle 399"/>
                <p:cNvSpPr>
                  <a:spLocks noChangeArrowheads="1"/>
                </p:cNvSpPr>
                <p:nvPr/>
              </p:nvSpPr>
              <p:spPr bwMode="auto">
                <a:xfrm>
                  <a:off x="3336"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1" name="Rectangle 400"/>
                <p:cNvSpPr>
                  <a:spLocks noChangeArrowheads="1"/>
                </p:cNvSpPr>
                <p:nvPr/>
              </p:nvSpPr>
              <p:spPr bwMode="auto">
                <a:xfrm>
                  <a:off x="3344"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2" name="Rectangle 401"/>
                <p:cNvSpPr>
                  <a:spLocks noChangeArrowheads="1"/>
                </p:cNvSpPr>
                <p:nvPr/>
              </p:nvSpPr>
              <p:spPr bwMode="auto">
                <a:xfrm>
                  <a:off x="3356"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3" name="Rectangle 402"/>
                <p:cNvSpPr>
                  <a:spLocks noChangeArrowheads="1"/>
                </p:cNvSpPr>
                <p:nvPr/>
              </p:nvSpPr>
              <p:spPr bwMode="auto">
                <a:xfrm>
                  <a:off x="3368"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4" name="Rectangle 403"/>
                <p:cNvSpPr>
                  <a:spLocks noChangeArrowheads="1"/>
                </p:cNvSpPr>
                <p:nvPr/>
              </p:nvSpPr>
              <p:spPr bwMode="auto">
                <a:xfrm>
                  <a:off x="3380"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5" name="Rectangle 404"/>
                <p:cNvSpPr>
                  <a:spLocks noChangeArrowheads="1"/>
                </p:cNvSpPr>
                <p:nvPr/>
              </p:nvSpPr>
              <p:spPr bwMode="auto">
                <a:xfrm>
                  <a:off x="3392"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6" name="Rectangle 405"/>
                <p:cNvSpPr>
                  <a:spLocks noChangeArrowheads="1"/>
                </p:cNvSpPr>
                <p:nvPr/>
              </p:nvSpPr>
              <p:spPr bwMode="auto">
                <a:xfrm>
                  <a:off x="3404" y="2381"/>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sp>
            <p:nvSpPr>
              <p:cNvPr id="10" name="Oval 407"/>
              <p:cNvSpPr>
                <a:spLocks noChangeArrowheads="1"/>
              </p:cNvSpPr>
              <p:nvPr/>
            </p:nvSpPr>
            <p:spPr bwMode="auto">
              <a:xfrm>
                <a:off x="3512" y="2393"/>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 name="Rectangle 408"/>
              <p:cNvSpPr>
                <a:spLocks noChangeArrowheads="1"/>
              </p:cNvSpPr>
              <p:nvPr/>
            </p:nvSpPr>
            <p:spPr bwMode="auto">
              <a:xfrm>
                <a:off x="3336"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 name="Rectangle 409"/>
              <p:cNvSpPr>
                <a:spLocks noChangeArrowheads="1"/>
              </p:cNvSpPr>
              <p:nvPr/>
            </p:nvSpPr>
            <p:spPr bwMode="auto">
              <a:xfrm>
                <a:off x="3344"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 name="Rectangle 410"/>
              <p:cNvSpPr>
                <a:spLocks noChangeArrowheads="1"/>
              </p:cNvSpPr>
              <p:nvPr/>
            </p:nvSpPr>
            <p:spPr bwMode="auto">
              <a:xfrm>
                <a:off x="3356"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 name="Rectangle 411"/>
              <p:cNvSpPr>
                <a:spLocks noChangeArrowheads="1"/>
              </p:cNvSpPr>
              <p:nvPr/>
            </p:nvSpPr>
            <p:spPr bwMode="auto">
              <a:xfrm>
                <a:off x="3368"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 name="Rectangle 412"/>
              <p:cNvSpPr>
                <a:spLocks noChangeArrowheads="1"/>
              </p:cNvSpPr>
              <p:nvPr/>
            </p:nvSpPr>
            <p:spPr bwMode="auto">
              <a:xfrm>
                <a:off x="3380"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8" name="Rectangle 413"/>
              <p:cNvSpPr>
                <a:spLocks noChangeArrowheads="1"/>
              </p:cNvSpPr>
              <p:nvPr/>
            </p:nvSpPr>
            <p:spPr bwMode="auto">
              <a:xfrm>
                <a:off x="3392"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9" name="Rectangle 414"/>
              <p:cNvSpPr>
                <a:spLocks noChangeArrowheads="1"/>
              </p:cNvSpPr>
              <p:nvPr/>
            </p:nvSpPr>
            <p:spPr bwMode="auto">
              <a:xfrm>
                <a:off x="3404" y="245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0" name="Oval 415"/>
              <p:cNvSpPr>
                <a:spLocks noChangeArrowheads="1"/>
              </p:cNvSpPr>
              <p:nvPr/>
            </p:nvSpPr>
            <p:spPr bwMode="auto">
              <a:xfrm>
                <a:off x="3512" y="2462"/>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1" name="Rectangle 416"/>
              <p:cNvSpPr>
                <a:spLocks noChangeArrowheads="1"/>
              </p:cNvSpPr>
              <p:nvPr/>
            </p:nvSpPr>
            <p:spPr bwMode="auto">
              <a:xfrm>
                <a:off x="3295" y="1985"/>
                <a:ext cx="290" cy="6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2" name="Rectangle 417"/>
              <p:cNvSpPr>
                <a:spLocks noChangeArrowheads="1"/>
              </p:cNvSpPr>
              <p:nvPr/>
            </p:nvSpPr>
            <p:spPr bwMode="auto">
              <a:xfrm>
                <a:off x="3322"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3" name="Rectangle 418"/>
              <p:cNvSpPr>
                <a:spLocks noChangeArrowheads="1"/>
              </p:cNvSpPr>
              <p:nvPr/>
            </p:nvSpPr>
            <p:spPr bwMode="auto">
              <a:xfrm>
                <a:off x="3336"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4" name="Rectangle 419"/>
              <p:cNvSpPr>
                <a:spLocks noChangeArrowheads="1"/>
              </p:cNvSpPr>
              <p:nvPr/>
            </p:nvSpPr>
            <p:spPr bwMode="auto">
              <a:xfrm>
                <a:off x="3344"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5" name="Rectangle 420"/>
              <p:cNvSpPr>
                <a:spLocks noChangeArrowheads="1"/>
              </p:cNvSpPr>
              <p:nvPr/>
            </p:nvSpPr>
            <p:spPr bwMode="auto">
              <a:xfrm>
                <a:off x="3356"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6" name="Rectangle 421"/>
              <p:cNvSpPr>
                <a:spLocks noChangeArrowheads="1"/>
              </p:cNvSpPr>
              <p:nvPr/>
            </p:nvSpPr>
            <p:spPr bwMode="auto">
              <a:xfrm>
                <a:off x="3368"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7" name="Rectangle 422"/>
              <p:cNvSpPr>
                <a:spLocks noChangeArrowheads="1"/>
              </p:cNvSpPr>
              <p:nvPr/>
            </p:nvSpPr>
            <p:spPr bwMode="auto">
              <a:xfrm>
                <a:off x="3380"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8" name="Rectangle 423"/>
              <p:cNvSpPr>
                <a:spLocks noChangeArrowheads="1"/>
              </p:cNvSpPr>
              <p:nvPr/>
            </p:nvSpPr>
            <p:spPr bwMode="auto">
              <a:xfrm>
                <a:off x="3392"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39" name="Rectangle 424"/>
              <p:cNvSpPr>
                <a:spLocks noChangeArrowheads="1"/>
              </p:cNvSpPr>
              <p:nvPr/>
            </p:nvSpPr>
            <p:spPr bwMode="auto">
              <a:xfrm>
                <a:off x="3404" y="204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0" name="Oval 425"/>
              <p:cNvSpPr>
                <a:spLocks noChangeArrowheads="1"/>
              </p:cNvSpPr>
              <p:nvPr/>
            </p:nvSpPr>
            <p:spPr bwMode="auto">
              <a:xfrm>
                <a:off x="3512" y="2052"/>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1" name="Rectangle 426"/>
              <p:cNvSpPr>
                <a:spLocks noChangeArrowheads="1"/>
              </p:cNvSpPr>
              <p:nvPr/>
            </p:nvSpPr>
            <p:spPr bwMode="auto">
              <a:xfrm>
                <a:off x="3336"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2" name="Rectangle 427"/>
              <p:cNvSpPr>
                <a:spLocks noChangeArrowheads="1"/>
              </p:cNvSpPr>
              <p:nvPr/>
            </p:nvSpPr>
            <p:spPr bwMode="auto">
              <a:xfrm>
                <a:off x="3344"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3" name="Rectangle 428"/>
              <p:cNvSpPr>
                <a:spLocks noChangeArrowheads="1"/>
              </p:cNvSpPr>
              <p:nvPr/>
            </p:nvSpPr>
            <p:spPr bwMode="auto">
              <a:xfrm>
                <a:off x="3356"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4" name="Rectangle 429"/>
              <p:cNvSpPr>
                <a:spLocks noChangeArrowheads="1"/>
              </p:cNvSpPr>
              <p:nvPr/>
            </p:nvSpPr>
            <p:spPr bwMode="auto">
              <a:xfrm>
                <a:off x="3368"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5" name="Rectangle 430"/>
              <p:cNvSpPr>
                <a:spLocks noChangeArrowheads="1"/>
              </p:cNvSpPr>
              <p:nvPr/>
            </p:nvSpPr>
            <p:spPr bwMode="auto">
              <a:xfrm>
                <a:off x="3380"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6" name="Rectangle 431"/>
              <p:cNvSpPr>
                <a:spLocks noChangeArrowheads="1"/>
              </p:cNvSpPr>
              <p:nvPr/>
            </p:nvSpPr>
            <p:spPr bwMode="auto">
              <a:xfrm>
                <a:off x="3392"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7" name="Rectangle 432"/>
              <p:cNvSpPr>
                <a:spLocks noChangeArrowheads="1"/>
              </p:cNvSpPr>
              <p:nvPr/>
            </p:nvSpPr>
            <p:spPr bwMode="auto">
              <a:xfrm>
                <a:off x="3404" y="2108"/>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8" name="Oval 433"/>
              <p:cNvSpPr>
                <a:spLocks noChangeArrowheads="1"/>
              </p:cNvSpPr>
              <p:nvPr/>
            </p:nvSpPr>
            <p:spPr bwMode="auto">
              <a:xfrm>
                <a:off x="3512" y="212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49" name="Rectangle 434"/>
              <p:cNvSpPr>
                <a:spLocks noChangeArrowheads="1"/>
              </p:cNvSpPr>
              <p:nvPr/>
            </p:nvSpPr>
            <p:spPr bwMode="auto">
              <a:xfrm>
                <a:off x="3336"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0" name="Rectangle 435"/>
              <p:cNvSpPr>
                <a:spLocks noChangeArrowheads="1"/>
              </p:cNvSpPr>
              <p:nvPr/>
            </p:nvSpPr>
            <p:spPr bwMode="auto">
              <a:xfrm>
                <a:off x="3344"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1" name="Rectangle 436"/>
              <p:cNvSpPr>
                <a:spLocks noChangeArrowheads="1"/>
              </p:cNvSpPr>
              <p:nvPr/>
            </p:nvSpPr>
            <p:spPr bwMode="auto">
              <a:xfrm>
                <a:off x="3356"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2" name="Rectangle 437"/>
              <p:cNvSpPr>
                <a:spLocks noChangeArrowheads="1"/>
              </p:cNvSpPr>
              <p:nvPr/>
            </p:nvSpPr>
            <p:spPr bwMode="auto">
              <a:xfrm>
                <a:off x="3368"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3" name="Rectangle 438"/>
              <p:cNvSpPr>
                <a:spLocks noChangeArrowheads="1"/>
              </p:cNvSpPr>
              <p:nvPr/>
            </p:nvSpPr>
            <p:spPr bwMode="auto">
              <a:xfrm>
                <a:off x="3380"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4" name="Rectangle 439"/>
              <p:cNvSpPr>
                <a:spLocks noChangeArrowheads="1"/>
              </p:cNvSpPr>
              <p:nvPr/>
            </p:nvSpPr>
            <p:spPr bwMode="auto">
              <a:xfrm>
                <a:off x="3392"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5" name="Rectangle 440"/>
              <p:cNvSpPr>
                <a:spLocks noChangeArrowheads="1"/>
              </p:cNvSpPr>
              <p:nvPr/>
            </p:nvSpPr>
            <p:spPr bwMode="auto">
              <a:xfrm>
                <a:off x="3404" y="2176"/>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6" name="Oval 441"/>
              <p:cNvSpPr>
                <a:spLocks noChangeArrowheads="1"/>
              </p:cNvSpPr>
              <p:nvPr/>
            </p:nvSpPr>
            <p:spPr bwMode="auto">
              <a:xfrm>
                <a:off x="3512" y="2188"/>
                <a:ext cx="15"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7" name="Rectangle 442"/>
              <p:cNvSpPr>
                <a:spLocks noChangeArrowheads="1"/>
              </p:cNvSpPr>
              <p:nvPr/>
            </p:nvSpPr>
            <p:spPr bwMode="auto">
              <a:xfrm>
                <a:off x="3336"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8" name="Rectangle 443"/>
              <p:cNvSpPr>
                <a:spLocks noChangeArrowheads="1"/>
              </p:cNvSpPr>
              <p:nvPr/>
            </p:nvSpPr>
            <p:spPr bwMode="auto">
              <a:xfrm>
                <a:off x="3344"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59" name="Rectangle 444"/>
              <p:cNvSpPr>
                <a:spLocks noChangeArrowheads="1"/>
              </p:cNvSpPr>
              <p:nvPr/>
            </p:nvSpPr>
            <p:spPr bwMode="auto">
              <a:xfrm>
                <a:off x="3356"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0" name="Rectangle 445"/>
              <p:cNvSpPr>
                <a:spLocks noChangeArrowheads="1"/>
              </p:cNvSpPr>
              <p:nvPr/>
            </p:nvSpPr>
            <p:spPr bwMode="auto">
              <a:xfrm>
                <a:off x="3368"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 name="Rectangle 446"/>
              <p:cNvSpPr>
                <a:spLocks noChangeArrowheads="1"/>
              </p:cNvSpPr>
              <p:nvPr/>
            </p:nvSpPr>
            <p:spPr bwMode="auto">
              <a:xfrm>
                <a:off x="3380"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2" name="Rectangle 447"/>
              <p:cNvSpPr>
                <a:spLocks noChangeArrowheads="1"/>
              </p:cNvSpPr>
              <p:nvPr/>
            </p:nvSpPr>
            <p:spPr bwMode="auto">
              <a:xfrm>
                <a:off x="3392"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3" name="Rectangle 448"/>
              <p:cNvSpPr>
                <a:spLocks noChangeArrowheads="1"/>
              </p:cNvSpPr>
              <p:nvPr/>
            </p:nvSpPr>
            <p:spPr bwMode="auto">
              <a:xfrm>
                <a:off x="3404" y="2245"/>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4" name="Oval 449"/>
              <p:cNvSpPr>
                <a:spLocks noChangeArrowheads="1"/>
              </p:cNvSpPr>
              <p:nvPr/>
            </p:nvSpPr>
            <p:spPr bwMode="auto">
              <a:xfrm>
                <a:off x="3512" y="2257"/>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5" name="Rectangle 450"/>
              <p:cNvSpPr>
                <a:spLocks noChangeArrowheads="1"/>
              </p:cNvSpPr>
              <p:nvPr/>
            </p:nvSpPr>
            <p:spPr bwMode="auto">
              <a:xfrm>
                <a:off x="3336"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6" name="Rectangle 451"/>
              <p:cNvSpPr>
                <a:spLocks noChangeArrowheads="1"/>
              </p:cNvSpPr>
              <p:nvPr/>
            </p:nvSpPr>
            <p:spPr bwMode="auto">
              <a:xfrm>
                <a:off x="3344"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7" name="Rectangle 452"/>
              <p:cNvSpPr>
                <a:spLocks noChangeArrowheads="1"/>
              </p:cNvSpPr>
              <p:nvPr/>
            </p:nvSpPr>
            <p:spPr bwMode="auto">
              <a:xfrm>
                <a:off x="3356"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8" name="Rectangle 453"/>
              <p:cNvSpPr>
                <a:spLocks noChangeArrowheads="1"/>
              </p:cNvSpPr>
              <p:nvPr/>
            </p:nvSpPr>
            <p:spPr bwMode="auto">
              <a:xfrm>
                <a:off x="3368"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9" name="Rectangle 454"/>
              <p:cNvSpPr>
                <a:spLocks noChangeArrowheads="1"/>
              </p:cNvSpPr>
              <p:nvPr/>
            </p:nvSpPr>
            <p:spPr bwMode="auto">
              <a:xfrm>
                <a:off x="3380"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0" name="Rectangle 455"/>
              <p:cNvSpPr>
                <a:spLocks noChangeArrowheads="1"/>
              </p:cNvSpPr>
              <p:nvPr/>
            </p:nvSpPr>
            <p:spPr bwMode="auto">
              <a:xfrm>
                <a:off x="3392"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1" name="Rectangle 456"/>
              <p:cNvSpPr>
                <a:spLocks noChangeArrowheads="1"/>
              </p:cNvSpPr>
              <p:nvPr/>
            </p:nvSpPr>
            <p:spPr bwMode="auto">
              <a:xfrm>
                <a:off x="3404" y="2313"/>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2" name="Oval 457"/>
              <p:cNvSpPr>
                <a:spLocks noChangeArrowheads="1"/>
              </p:cNvSpPr>
              <p:nvPr/>
            </p:nvSpPr>
            <p:spPr bwMode="auto">
              <a:xfrm>
                <a:off x="3512" y="2325"/>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3" name="Rectangle 458"/>
              <p:cNvSpPr>
                <a:spLocks noChangeArrowheads="1"/>
              </p:cNvSpPr>
              <p:nvPr/>
            </p:nvSpPr>
            <p:spPr bwMode="auto">
              <a:xfrm>
                <a:off x="3336"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4" name="Rectangle 459"/>
              <p:cNvSpPr>
                <a:spLocks noChangeArrowheads="1"/>
              </p:cNvSpPr>
              <p:nvPr/>
            </p:nvSpPr>
            <p:spPr bwMode="auto">
              <a:xfrm>
                <a:off x="3344"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5" name="Rectangle 460"/>
              <p:cNvSpPr>
                <a:spLocks noChangeArrowheads="1"/>
              </p:cNvSpPr>
              <p:nvPr/>
            </p:nvSpPr>
            <p:spPr bwMode="auto">
              <a:xfrm>
                <a:off x="3356"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6" name="Rectangle 461"/>
              <p:cNvSpPr>
                <a:spLocks noChangeArrowheads="1"/>
              </p:cNvSpPr>
              <p:nvPr/>
            </p:nvSpPr>
            <p:spPr bwMode="auto">
              <a:xfrm>
                <a:off x="3368"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7" name="Rectangle 462"/>
              <p:cNvSpPr>
                <a:spLocks noChangeArrowheads="1"/>
              </p:cNvSpPr>
              <p:nvPr/>
            </p:nvSpPr>
            <p:spPr bwMode="auto">
              <a:xfrm>
                <a:off x="3380"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8" name="Rectangle 463"/>
              <p:cNvSpPr>
                <a:spLocks noChangeArrowheads="1"/>
              </p:cNvSpPr>
              <p:nvPr/>
            </p:nvSpPr>
            <p:spPr bwMode="auto">
              <a:xfrm>
                <a:off x="3392"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79" name="Rectangle 464"/>
              <p:cNvSpPr>
                <a:spLocks noChangeArrowheads="1"/>
              </p:cNvSpPr>
              <p:nvPr/>
            </p:nvSpPr>
            <p:spPr bwMode="auto">
              <a:xfrm>
                <a:off x="3404" y="2381"/>
                <a:ext cx="4"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0" name="Oval 465"/>
              <p:cNvSpPr>
                <a:spLocks noChangeArrowheads="1"/>
              </p:cNvSpPr>
              <p:nvPr/>
            </p:nvSpPr>
            <p:spPr bwMode="auto">
              <a:xfrm>
                <a:off x="3512" y="2393"/>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1" name="Rectangle 466"/>
              <p:cNvSpPr>
                <a:spLocks noChangeArrowheads="1"/>
              </p:cNvSpPr>
              <p:nvPr/>
            </p:nvSpPr>
            <p:spPr bwMode="auto">
              <a:xfrm>
                <a:off x="3336"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2" name="Rectangle 467"/>
              <p:cNvSpPr>
                <a:spLocks noChangeArrowheads="1"/>
              </p:cNvSpPr>
              <p:nvPr/>
            </p:nvSpPr>
            <p:spPr bwMode="auto">
              <a:xfrm>
                <a:off x="3344"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3" name="Rectangle 468"/>
              <p:cNvSpPr>
                <a:spLocks noChangeArrowheads="1"/>
              </p:cNvSpPr>
              <p:nvPr/>
            </p:nvSpPr>
            <p:spPr bwMode="auto">
              <a:xfrm>
                <a:off x="3356"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4" name="Rectangle 469"/>
              <p:cNvSpPr>
                <a:spLocks noChangeArrowheads="1"/>
              </p:cNvSpPr>
              <p:nvPr/>
            </p:nvSpPr>
            <p:spPr bwMode="auto">
              <a:xfrm>
                <a:off x="3368"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5" name="Rectangle 470"/>
              <p:cNvSpPr>
                <a:spLocks noChangeArrowheads="1"/>
              </p:cNvSpPr>
              <p:nvPr/>
            </p:nvSpPr>
            <p:spPr bwMode="auto">
              <a:xfrm>
                <a:off x="3380"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6" name="Rectangle 471"/>
              <p:cNvSpPr>
                <a:spLocks noChangeArrowheads="1"/>
              </p:cNvSpPr>
              <p:nvPr/>
            </p:nvSpPr>
            <p:spPr bwMode="auto">
              <a:xfrm>
                <a:off x="3392"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7" name="Rectangle 472"/>
              <p:cNvSpPr>
                <a:spLocks noChangeArrowheads="1"/>
              </p:cNvSpPr>
              <p:nvPr/>
            </p:nvSpPr>
            <p:spPr bwMode="auto">
              <a:xfrm>
                <a:off x="3404" y="2450"/>
                <a:ext cx="4"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8" name="Oval 473"/>
              <p:cNvSpPr>
                <a:spLocks noChangeArrowheads="1"/>
              </p:cNvSpPr>
              <p:nvPr/>
            </p:nvSpPr>
            <p:spPr bwMode="auto">
              <a:xfrm>
                <a:off x="3512" y="2462"/>
                <a:ext cx="15"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89" name="Rectangle 474"/>
              <p:cNvSpPr>
                <a:spLocks noChangeArrowheads="1"/>
              </p:cNvSpPr>
              <p:nvPr/>
            </p:nvSpPr>
            <p:spPr bwMode="auto">
              <a:xfrm>
                <a:off x="3621" y="1985"/>
                <a:ext cx="289" cy="60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0" name="Rectangle 475"/>
              <p:cNvSpPr>
                <a:spLocks noChangeArrowheads="1"/>
              </p:cNvSpPr>
              <p:nvPr/>
            </p:nvSpPr>
            <p:spPr bwMode="auto">
              <a:xfrm>
                <a:off x="3649"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1" name="Rectangle 476"/>
              <p:cNvSpPr>
                <a:spLocks noChangeArrowheads="1"/>
              </p:cNvSpPr>
              <p:nvPr/>
            </p:nvSpPr>
            <p:spPr bwMode="auto">
              <a:xfrm>
                <a:off x="3661"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2" name="Rectangle 477"/>
              <p:cNvSpPr>
                <a:spLocks noChangeArrowheads="1"/>
              </p:cNvSpPr>
              <p:nvPr/>
            </p:nvSpPr>
            <p:spPr bwMode="auto">
              <a:xfrm>
                <a:off x="3669"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3" name="Rectangle 478"/>
              <p:cNvSpPr>
                <a:spLocks noChangeArrowheads="1"/>
              </p:cNvSpPr>
              <p:nvPr/>
            </p:nvSpPr>
            <p:spPr bwMode="auto">
              <a:xfrm>
                <a:off x="3681"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4" name="Rectangle 479"/>
              <p:cNvSpPr>
                <a:spLocks noChangeArrowheads="1"/>
              </p:cNvSpPr>
              <p:nvPr/>
            </p:nvSpPr>
            <p:spPr bwMode="auto">
              <a:xfrm>
                <a:off x="3693"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5" name="Rectangle 480"/>
              <p:cNvSpPr>
                <a:spLocks noChangeArrowheads="1"/>
              </p:cNvSpPr>
              <p:nvPr/>
            </p:nvSpPr>
            <p:spPr bwMode="auto">
              <a:xfrm>
                <a:off x="370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6" name="Rectangle 481"/>
              <p:cNvSpPr>
                <a:spLocks noChangeArrowheads="1"/>
              </p:cNvSpPr>
              <p:nvPr/>
            </p:nvSpPr>
            <p:spPr bwMode="auto">
              <a:xfrm>
                <a:off x="3717"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7" name="Rectangle 482"/>
              <p:cNvSpPr>
                <a:spLocks noChangeArrowheads="1"/>
              </p:cNvSpPr>
              <p:nvPr/>
            </p:nvSpPr>
            <p:spPr bwMode="auto">
              <a:xfrm>
                <a:off x="3729" y="2040"/>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8" name="Oval 483"/>
              <p:cNvSpPr>
                <a:spLocks noChangeArrowheads="1"/>
              </p:cNvSpPr>
              <p:nvPr/>
            </p:nvSpPr>
            <p:spPr bwMode="auto">
              <a:xfrm>
                <a:off x="3838" y="2052"/>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99" name="Rectangle 484"/>
              <p:cNvSpPr>
                <a:spLocks noChangeArrowheads="1"/>
              </p:cNvSpPr>
              <p:nvPr/>
            </p:nvSpPr>
            <p:spPr bwMode="auto">
              <a:xfrm>
                <a:off x="3661"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0" name="Rectangle 485"/>
              <p:cNvSpPr>
                <a:spLocks noChangeArrowheads="1"/>
              </p:cNvSpPr>
              <p:nvPr/>
            </p:nvSpPr>
            <p:spPr bwMode="auto">
              <a:xfrm>
                <a:off x="3669"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1" name="Rectangle 486"/>
              <p:cNvSpPr>
                <a:spLocks noChangeArrowheads="1"/>
              </p:cNvSpPr>
              <p:nvPr/>
            </p:nvSpPr>
            <p:spPr bwMode="auto">
              <a:xfrm>
                <a:off x="3681"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2" name="Rectangle 487"/>
              <p:cNvSpPr>
                <a:spLocks noChangeArrowheads="1"/>
              </p:cNvSpPr>
              <p:nvPr/>
            </p:nvSpPr>
            <p:spPr bwMode="auto">
              <a:xfrm>
                <a:off x="3693"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3" name="Rectangle 488"/>
              <p:cNvSpPr>
                <a:spLocks noChangeArrowheads="1"/>
              </p:cNvSpPr>
              <p:nvPr/>
            </p:nvSpPr>
            <p:spPr bwMode="auto">
              <a:xfrm>
                <a:off x="370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4" name="Rectangle 489"/>
              <p:cNvSpPr>
                <a:spLocks noChangeArrowheads="1"/>
              </p:cNvSpPr>
              <p:nvPr/>
            </p:nvSpPr>
            <p:spPr bwMode="auto">
              <a:xfrm>
                <a:off x="3717"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5" name="Rectangle 490"/>
              <p:cNvSpPr>
                <a:spLocks noChangeArrowheads="1"/>
              </p:cNvSpPr>
              <p:nvPr/>
            </p:nvSpPr>
            <p:spPr bwMode="auto">
              <a:xfrm>
                <a:off x="3729" y="2108"/>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6" name="Oval 491"/>
              <p:cNvSpPr>
                <a:spLocks noChangeArrowheads="1"/>
              </p:cNvSpPr>
              <p:nvPr/>
            </p:nvSpPr>
            <p:spPr bwMode="auto">
              <a:xfrm>
                <a:off x="3838" y="2120"/>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7" name="Rectangle 492"/>
              <p:cNvSpPr>
                <a:spLocks noChangeArrowheads="1"/>
              </p:cNvSpPr>
              <p:nvPr/>
            </p:nvSpPr>
            <p:spPr bwMode="auto">
              <a:xfrm>
                <a:off x="3661"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8" name="Rectangle 493"/>
              <p:cNvSpPr>
                <a:spLocks noChangeArrowheads="1"/>
              </p:cNvSpPr>
              <p:nvPr/>
            </p:nvSpPr>
            <p:spPr bwMode="auto">
              <a:xfrm>
                <a:off x="3669"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09" name="Rectangle 494"/>
              <p:cNvSpPr>
                <a:spLocks noChangeArrowheads="1"/>
              </p:cNvSpPr>
              <p:nvPr/>
            </p:nvSpPr>
            <p:spPr bwMode="auto">
              <a:xfrm>
                <a:off x="3681"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0" name="Rectangle 495"/>
              <p:cNvSpPr>
                <a:spLocks noChangeArrowheads="1"/>
              </p:cNvSpPr>
              <p:nvPr/>
            </p:nvSpPr>
            <p:spPr bwMode="auto">
              <a:xfrm>
                <a:off x="3693"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1" name="Rectangle 496"/>
              <p:cNvSpPr>
                <a:spLocks noChangeArrowheads="1"/>
              </p:cNvSpPr>
              <p:nvPr/>
            </p:nvSpPr>
            <p:spPr bwMode="auto">
              <a:xfrm>
                <a:off x="370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2" name="Rectangle 497"/>
              <p:cNvSpPr>
                <a:spLocks noChangeArrowheads="1"/>
              </p:cNvSpPr>
              <p:nvPr/>
            </p:nvSpPr>
            <p:spPr bwMode="auto">
              <a:xfrm>
                <a:off x="3717"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3" name="Rectangle 498"/>
              <p:cNvSpPr>
                <a:spLocks noChangeArrowheads="1"/>
              </p:cNvSpPr>
              <p:nvPr/>
            </p:nvSpPr>
            <p:spPr bwMode="auto">
              <a:xfrm>
                <a:off x="3729" y="2176"/>
                <a:ext cx="7"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4" name="Oval 499"/>
              <p:cNvSpPr>
                <a:spLocks noChangeArrowheads="1"/>
              </p:cNvSpPr>
              <p:nvPr/>
            </p:nvSpPr>
            <p:spPr bwMode="auto">
              <a:xfrm>
                <a:off x="3838" y="2188"/>
                <a:ext cx="14"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5" name="Rectangle 500"/>
              <p:cNvSpPr>
                <a:spLocks noChangeArrowheads="1"/>
              </p:cNvSpPr>
              <p:nvPr/>
            </p:nvSpPr>
            <p:spPr bwMode="auto">
              <a:xfrm>
                <a:off x="3661"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6" name="Rectangle 501"/>
              <p:cNvSpPr>
                <a:spLocks noChangeArrowheads="1"/>
              </p:cNvSpPr>
              <p:nvPr/>
            </p:nvSpPr>
            <p:spPr bwMode="auto">
              <a:xfrm>
                <a:off x="3669"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7" name="Rectangle 502"/>
              <p:cNvSpPr>
                <a:spLocks noChangeArrowheads="1"/>
              </p:cNvSpPr>
              <p:nvPr/>
            </p:nvSpPr>
            <p:spPr bwMode="auto">
              <a:xfrm>
                <a:off x="3681"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8" name="Rectangle 503"/>
              <p:cNvSpPr>
                <a:spLocks noChangeArrowheads="1"/>
              </p:cNvSpPr>
              <p:nvPr/>
            </p:nvSpPr>
            <p:spPr bwMode="auto">
              <a:xfrm>
                <a:off x="3693"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19" name="Rectangle 504"/>
              <p:cNvSpPr>
                <a:spLocks noChangeArrowheads="1"/>
              </p:cNvSpPr>
              <p:nvPr/>
            </p:nvSpPr>
            <p:spPr bwMode="auto">
              <a:xfrm>
                <a:off x="370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0" name="Rectangle 505"/>
              <p:cNvSpPr>
                <a:spLocks noChangeArrowheads="1"/>
              </p:cNvSpPr>
              <p:nvPr/>
            </p:nvSpPr>
            <p:spPr bwMode="auto">
              <a:xfrm>
                <a:off x="3717"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1" name="Rectangle 506"/>
              <p:cNvSpPr>
                <a:spLocks noChangeArrowheads="1"/>
              </p:cNvSpPr>
              <p:nvPr/>
            </p:nvSpPr>
            <p:spPr bwMode="auto">
              <a:xfrm>
                <a:off x="3729" y="2245"/>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2" name="Oval 507"/>
              <p:cNvSpPr>
                <a:spLocks noChangeArrowheads="1"/>
              </p:cNvSpPr>
              <p:nvPr/>
            </p:nvSpPr>
            <p:spPr bwMode="auto">
              <a:xfrm>
                <a:off x="3838" y="2257"/>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3" name="Rectangle 508"/>
              <p:cNvSpPr>
                <a:spLocks noChangeArrowheads="1"/>
              </p:cNvSpPr>
              <p:nvPr/>
            </p:nvSpPr>
            <p:spPr bwMode="auto">
              <a:xfrm>
                <a:off x="3661"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4" name="Rectangle 509"/>
              <p:cNvSpPr>
                <a:spLocks noChangeArrowheads="1"/>
              </p:cNvSpPr>
              <p:nvPr/>
            </p:nvSpPr>
            <p:spPr bwMode="auto">
              <a:xfrm>
                <a:off x="3669"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5" name="Rectangle 510"/>
              <p:cNvSpPr>
                <a:spLocks noChangeArrowheads="1"/>
              </p:cNvSpPr>
              <p:nvPr/>
            </p:nvSpPr>
            <p:spPr bwMode="auto">
              <a:xfrm>
                <a:off x="3681"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6" name="Rectangle 511"/>
              <p:cNvSpPr>
                <a:spLocks noChangeArrowheads="1"/>
              </p:cNvSpPr>
              <p:nvPr/>
            </p:nvSpPr>
            <p:spPr bwMode="auto">
              <a:xfrm>
                <a:off x="3693"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7" name="Rectangle 512"/>
              <p:cNvSpPr>
                <a:spLocks noChangeArrowheads="1"/>
              </p:cNvSpPr>
              <p:nvPr/>
            </p:nvSpPr>
            <p:spPr bwMode="auto">
              <a:xfrm>
                <a:off x="370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8" name="Rectangle 513"/>
              <p:cNvSpPr>
                <a:spLocks noChangeArrowheads="1"/>
              </p:cNvSpPr>
              <p:nvPr/>
            </p:nvSpPr>
            <p:spPr bwMode="auto">
              <a:xfrm>
                <a:off x="3717"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29" name="Rectangle 514"/>
              <p:cNvSpPr>
                <a:spLocks noChangeArrowheads="1"/>
              </p:cNvSpPr>
              <p:nvPr/>
            </p:nvSpPr>
            <p:spPr bwMode="auto">
              <a:xfrm>
                <a:off x="3729" y="2313"/>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0" name="Oval 515"/>
              <p:cNvSpPr>
                <a:spLocks noChangeArrowheads="1"/>
              </p:cNvSpPr>
              <p:nvPr/>
            </p:nvSpPr>
            <p:spPr bwMode="auto">
              <a:xfrm>
                <a:off x="3838" y="2325"/>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1" name="Rectangle 516"/>
              <p:cNvSpPr>
                <a:spLocks noChangeArrowheads="1"/>
              </p:cNvSpPr>
              <p:nvPr/>
            </p:nvSpPr>
            <p:spPr bwMode="auto">
              <a:xfrm>
                <a:off x="3661"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2" name="Rectangle 517"/>
              <p:cNvSpPr>
                <a:spLocks noChangeArrowheads="1"/>
              </p:cNvSpPr>
              <p:nvPr/>
            </p:nvSpPr>
            <p:spPr bwMode="auto">
              <a:xfrm>
                <a:off x="3669"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3" name="Rectangle 518"/>
              <p:cNvSpPr>
                <a:spLocks noChangeArrowheads="1"/>
              </p:cNvSpPr>
              <p:nvPr/>
            </p:nvSpPr>
            <p:spPr bwMode="auto">
              <a:xfrm>
                <a:off x="3681"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4" name="Rectangle 519"/>
              <p:cNvSpPr>
                <a:spLocks noChangeArrowheads="1"/>
              </p:cNvSpPr>
              <p:nvPr/>
            </p:nvSpPr>
            <p:spPr bwMode="auto">
              <a:xfrm>
                <a:off x="3693"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5" name="Rectangle 520"/>
              <p:cNvSpPr>
                <a:spLocks noChangeArrowheads="1"/>
              </p:cNvSpPr>
              <p:nvPr/>
            </p:nvSpPr>
            <p:spPr bwMode="auto">
              <a:xfrm>
                <a:off x="370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6" name="Rectangle 521"/>
              <p:cNvSpPr>
                <a:spLocks noChangeArrowheads="1"/>
              </p:cNvSpPr>
              <p:nvPr/>
            </p:nvSpPr>
            <p:spPr bwMode="auto">
              <a:xfrm>
                <a:off x="3717"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7" name="Rectangle 522"/>
              <p:cNvSpPr>
                <a:spLocks noChangeArrowheads="1"/>
              </p:cNvSpPr>
              <p:nvPr/>
            </p:nvSpPr>
            <p:spPr bwMode="auto">
              <a:xfrm>
                <a:off x="3729" y="2381"/>
                <a:ext cx="7"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8" name="Oval 523"/>
              <p:cNvSpPr>
                <a:spLocks noChangeArrowheads="1"/>
              </p:cNvSpPr>
              <p:nvPr/>
            </p:nvSpPr>
            <p:spPr bwMode="auto">
              <a:xfrm>
                <a:off x="3838" y="2393"/>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39" name="Rectangle 524"/>
              <p:cNvSpPr>
                <a:spLocks noChangeArrowheads="1"/>
              </p:cNvSpPr>
              <p:nvPr/>
            </p:nvSpPr>
            <p:spPr bwMode="auto">
              <a:xfrm>
                <a:off x="3661"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0" name="Rectangle 525"/>
              <p:cNvSpPr>
                <a:spLocks noChangeArrowheads="1"/>
              </p:cNvSpPr>
              <p:nvPr/>
            </p:nvSpPr>
            <p:spPr bwMode="auto">
              <a:xfrm>
                <a:off x="3669"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1" name="Rectangle 526"/>
              <p:cNvSpPr>
                <a:spLocks noChangeArrowheads="1"/>
              </p:cNvSpPr>
              <p:nvPr/>
            </p:nvSpPr>
            <p:spPr bwMode="auto">
              <a:xfrm>
                <a:off x="3681"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2" name="Rectangle 527"/>
              <p:cNvSpPr>
                <a:spLocks noChangeArrowheads="1"/>
              </p:cNvSpPr>
              <p:nvPr/>
            </p:nvSpPr>
            <p:spPr bwMode="auto">
              <a:xfrm>
                <a:off x="3693"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3" name="Rectangle 528"/>
              <p:cNvSpPr>
                <a:spLocks noChangeArrowheads="1"/>
              </p:cNvSpPr>
              <p:nvPr/>
            </p:nvSpPr>
            <p:spPr bwMode="auto">
              <a:xfrm>
                <a:off x="370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4" name="Rectangle 529"/>
              <p:cNvSpPr>
                <a:spLocks noChangeArrowheads="1"/>
              </p:cNvSpPr>
              <p:nvPr/>
            </p:nvSpPr>
            <p:spPr bwMode="auto">
              <a:xfrm>
                <a:off x="3717"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5" name="Rectangle 530"/>
              <p:cNvSpPr>
                <a:spLocks noChangeArrowheads="1"/>
              </p:cNvSpPr>
              <p:nvPr/>
            </p:nvSpPr>
            <p:spPr bwMode="auto">
              <a:xfrm>
                <a:off x="3729" y="2450"/>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6" name="Oval 531"/>
              <p:cNvSpPr>
                <a:spLocks noChangeArrowheads="1"/>
              </p:cNvSpPr>
              <p:nvPr/>
            </p:nvSpPr>
            <p:spPr bwMode="auto">
              <a:xfrm>
                <a:off x="3838" y="2462"/>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7" name="Rectangle 532"/>
              <p:cNvSpPr>
                <a:spLocks noChangeArrowheads="1"/>
              </p:cNvSpPr>
              <p:nvPr/>
            </p:nvSpPr>
            <p:spPr bwMode="auto">
              <a:xfrm>
                <a:off x="3621" y="1985"/>
                <a:ext cx="289" cy="60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8" name="Rectangle 533"/>
              <p:cNvSpPr>
                <a:spLocks noChangeArrowheads="1"/>
              </p:cNvSpPr>
              <p:nvPr/>
            </p:nvSpPr>
            <p:spPr bwMode="auto">
              <a:xfrm>
                <a:off x="3649" y="2016"/>
                <a:ext cx="235" cy="52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49" name="Rectangle 534"/>
              <p:cNvSpPr>
                <a:spLocks noChangeArrowheads="1"/>
              </p:cNvSpPr>
              <p:nvPr/>
            </p:nvSpPr>
            <p:spPr bwMode="auto">
              <a:xfrm>
                <a:off x="3661" y="2032"/>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0" name="Rectangle 535"/>
              <p:cNvSpPr>
                <a:spLocks noChangeArrowheads="1"/>
              </p:cNvSpPr>
              <p:nvPr/>
            </p:nvSpPr>
            <p:spPr bwMode="auto">
              <a:xfrm>
                <a:off x="3669"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1" name="Rectangle 536"/>
              <p:cNvSpPr>
                <a:spLocks noChangeArrowheads="1"/>
              </p:cNvSpPr>
              <p:nvPr/>
            </p:nvSpPr>
            <p:spPr bwMode="auto">
              <a:xfrm>
                <a:off x="3681"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2" name="Rectangle 537"/>
              <p:cNvSpPr>
                <a:spLocks noChangeArrowheads="1"/>
              </p:cNvSpPr>
              <p:nvPr/>
            </p:nvSpPr>
            <p:spPr bwMode="auto">
              <a:xfrm>
                <a:off x="3693"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3" name="Rectangle 538"/>
              <p:cNvSpPr>
                <a:spLocks noChangeArrowheads="1"/>
              </p:cNvSpPr>
              <p:nvPr/>
            </p:nvSpPr>
            <p:spPr bwMode="auto">
              <a:xfrm>
                <a:off x="3705"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4" name="Rectangle 539"/>
              <p:cNvSpPr>
                <a:spLocks noChangeArrowheads="1"/>
              </p:cNvSpPr>
              <p:nvPr/>
            </p:nvSpPr>
            <p:spPr bwMode="auto">
              <a:xfrm>
                <a:off x="3717" y="204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5" name="Rectangle 540"/>
              <p:cNvSpPr>
                <a:spLocks noChangeArrowheads="1"/>
              </p:cNvSpPr>
              <p:nvPr/>
            </p:nvSpPr>
            <p:spPr bwMode="auto">
              <a:xfrm>
                <a:off x="3729" y="2040"/>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6" name="Oval 541"/>
              <p:cNvSpPr>
                <a:spLocks noChangeArrowheads="1"/>
              </p:cNvSpPr>
              <p:nvPr/>
            </p:nvSpPr>
            <p:spPr bwMode="auto">
              <a:xfrm>
                <a:off x="3838" y="2052"/>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7" name="Rectangle 542"/>
              <p:cNvSpPr>
                <a:spLocks noChangeArrowheads="1"/>
              </p:cNvSpPr>
              <p:nvPr/>
            </p:nvSpPr>
            <p:spPr bwMode="auto">
              <a:xfrm>
                <a:off x="3661" y="2100"/>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8" name="Rectangle 543"/>
              <p:cNvSpPr>
                <a:spLocks noChangeArrowheads="1"/>
              </p:cNvSpPr>
              <p:nvPr/>
            </p:nvSpPr>
            <p:spPr bwMode="auto">
              <a:xfrm>
                <a:off x="3669"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59" name="Rectangle 544"/>
              <p:cNvSpPr>
                <a:spLocks noChangeArrowheads="1"/>
              </p:cNvSpPr>
              <p:nvPr/>
            </p:nvSpPr>
            <p:spPr bwMode="auto">
              <a:xfrm>
                <a:off x="3681"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0" name="Rectangle 545"/>
              <p:cNvSpPr>
                <a:spLocks noChangeArrowheads="1"/>
              </p:cNvSpPr>
              <p:nvPr/>
            </p:nvSpPr>
            <p:spPr bwMode="auto">
              <a:xfrm>
                <a:off x="3693"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1" name="Rectangle 546"/>
              <p:cNvSpPr>
                <a:spLocks noChangeArrowheads="1"/>
              </p:cNvSpPr>
              <p:nvPr/>
            </p:nvSpPr>
            <p:spPr bwMode="auto">
              <a:xfrm>
                <a:off x="3705"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2" name="Rectangle 547"/>
              <p:cNvSpPr>
                <a:spLocks noChangeArrowheads="1"/>
              </p:cNvSpPr>
              <p:nvPr/>
            </p:nvSpPr>
            <p:spPr bwMode="auto">
              <a:xfrm>
                <a:off x="3717" y="2108"/>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3" name="Rectangle 548"/>
              <p:cNvSpPr>
                <a:spLocks noChangeArrowheads="1"/>
              </p:cNvSpPr>
              <p:nvPr/>
            </p:nvSpPr>
            <p:spPr bwMode="auto">
              <a:xfrm>
                <a:off x="3729" y="2108"/>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4" name="Oval 549"/>
              <p:cNvSpPr>
                <a:spLocks noChangeArrowheads="1"/>
              </p:cNvSpPr>
              <p:nvPr/>
            </p:nvSpPr>
            <p:spPr bwMode="auto">
              <a:xfrm>
                <a:off x="3838" y="2120"/>
                <a:ext cx="14"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5" name="Rectangle 550"/>
              <p:cNvSpPr>
                <a:spLocks noChangeArrowheads="1"/>
              </p:cNvSpPr>
              <p:nvPr/>
            </p:nvSpPr>
            <p:spPr bwMode="auto">
              <a:xfrm>
                <a:off x="3661" y="2168"/>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6" name="Rectangle 551"/>
              <p:cNvSpPr>
                <a:spLocks noChangeArrowheads="1"/>
              </p:cNvSpPr>
              <p:nvPr/>
            </p:nvSpPr>
            <p:spPr bwMode="auto">
              <a:xfrm>
                <a:off x="3669"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7" name="Rectangle 552"/>
              <p:cNvSpPr>
                <a:spLocks noChangeArrowheads="1"/>
              </p:cNvSpPr>
              <p:nvPr/>
            </p:nvSpPr>
            <p:spPr bwMode="auto">
              <a:xfrm>
                <a:off x="3681"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8" name="Rectangle 553"/>
              <p:cNvSpPr>
                <a:spLocks noChangeArrowheads="1"/>
              </p:cNvSpPr>
              <p:nvPr/>
            </p:nvSpPr>
            <p:spPr bwMode="auto">
              <a:xfrm>
                <a:off x="3693"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69" name="Rectangle 554"/>
              <p:cNvSpPr>
                <a:spLocks noChangeArrowheads="1"/>
              </p:cNvSpPr>
              <p:nvPr/>
            </p:nvSpPr>
            <p:spPr bwMode="auto">
              <a:xfrm>
                <a:off x="3705"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0" name="Rectangle 555"/>
              <p:cNvSpPr>
                <a:spLocks noChangeArrowheads="1"/>
              </p:cNvSpPr>
              <p:nvPr/>
            </p:nvSpPr>
            <p:spPr bwMode="auto">
              <a:xfrm>
                <a:off x="3717" y="2176"/>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1" name="Rectangle 556"/>
              <p:cNvSpPr>
                <a:spLocks noChangeArrowheads="1"/>
              </p:cNvSpPr>
              <p:nvPr/>
            </p:nvSpPr>
            <p:spPr bwMode="auto">
              <a:xfrm>
                <a:off x="3729" y="2176"/>
                <a:ext cx="7"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2" name="Oval 557"/>
              <p:cNvSpPr>
                <a:spLocks noChangeArrowheads="1"/>
              </p:cNvSpPr>
              <p:nvPr/>
            </p:nvSpPr>
            <p:spPr bwMode="auto">
              <a:xfrm>
                <a:off x="3838" y="2188"/>
                <a:ext cx="14" cy="1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3" name="Rectangle 558"/>
              <p:cNvSpPr>
                <a:spLocks noChangeArrowheads="1"/>
              </p:cNvSpPr>
              <p:nvPr/>
            </p:nvSpPr>
            <p:spPr bwMode="auto">
              <a:xfrm>
                <a:off x="3661" y="2237"/>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4" name="Rectangle 559"/>
              <p:cNvSpPr>
                <a:spLocks noChangeArrowheads="1"/>
              </p:cNvSpPr>
              <p:nvPr/>
            </p:nvSpPr>
            <p:spPr bwMode="auto">
              <a:xfrm>
                <a:off x="3669"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5" name="Rectangle 560"/>
              <p:cNvSpPr>
                <a:spLocks noChangeArrowheads="1"/>
              </p:cNvSpPr>
              <p:nvPr/>
            </p:nvSpPr>
            <p:spPr bwMode="auto">
              <a:xfrm>
                <a:off x="3681"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6" name="Rectangle 561"/>
              <p:cNvSpPr>
                <a:spLocks noChangeArrowheads="1"/>
              </p:cNvSpPr>
              <p:nvPr/>
            </p:nvSpPr>
            <p:spPr bwMode="auto">
              <a:xfrm>
                <a:off x="3693"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7" name="Rectangle 562"/>
              <p:cNvSpPr>
                <a:spLocks noChangeArrowheads="1"/>
              </p:cNvSpPr>
              <p:nvPr/>
            </p:nvSpPr>
            <p:spPr bwMode="auto">
              <a:xfrm>
                <a:off x="3705"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8" name="Rectangle 563"/>
              <p:cNvSpPr>
                <a:spLocks noChangeArrowheads="1"/>
              </p:cNvSpPr>
              <p:nvPr/>
            </p:nvSpPr>
            <p:spPr bwMode="auto">
              <a:xfrm>
                <a:off x="3717" y="2245"/>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79" name="Rectangle 564"/>
              <p:cNvSpPr>
                <a:spLocks noChangeArrowheads="1"/>
              </p:cNvSpPr>
              <p:nvPr/>
            </p:nvSpPr>
            <p:spPr bwMode="auto">
              <a:xfrm>
                <a:off x="3729" y="2245"/>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0" name="Oval 565"/>
              <p:cNvSpPr>
                <a:spLocks noChangeArrowheads="1"/>
              </p:cNvSpPr>
              <p:nvPr/>
            </p:nvSpPr>
            <p:spPr bwMode="auto">
              <a:xfrm>
                <a:off x="3838" y="2257"/>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1" name="Rectangle 566"/>
              <p:cNvSpPr>
                <a:spLocks noChangeArrowheads="1"/>
              </p:cNvSpPr>
              <p:nvPr/>
            </p:nvSpPr>
            <p:spPr bwMode="auto">
              <a:xfrm>
                <a:off x="3661" y="2305"/>
                <a:ext cx="209" cy="5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2" name="Rectangle 567"/>
              <p:cNvSpPr>
                <a:spLocks noChangeArrowheads="1"/>
              </p:cNvSpPr>
              <p:nvPr/>
            </p:nvSpPr>
            <p:spPr bwMode="auto">
              <a:xfrm>
                <a:off x="3669"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3" name="Rectangle 568"/>
              <p:cNvSpPr>
                <a:spLocks noChangeArrowheads="1"/>
              </p:cNvSpPr>
              <p:nvPr/>
            </p:nvSpPr>
            <p:spPr bwMode="auto">
              <a:xfrm>
                <a:off x="3681"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4" name="Rectangle 569"/>
              <p:cNvSpPr>
                <a:spLocks noChangeArrowheads="1"/>
              </p:cNvSpPr>
              <p:nvPr/>
            </p:nvSpPr>
            <p:spPr bwMode="auto">
              <a:xfrm>
                <a:off x="3693"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5" name="Rectangle 570"/>
              <p:cNvSpPr>
                <a:spLocks noChangeArrowheads="1"/>
              </p:cNvSpPr>
              <p:nvPr/>
            </p:nvSpPr>
            <p:spPr bwMode="auto">
              <a:xfrm>
                <a:off x="3705"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6" name="Rectangle 571"/>
              <p:cNvSpPr>
                <a:spLocks noChangeArrowheads="1"/>
              </p:cNvSpPr>
              <p:nvPr/>
            </p:nvSpPr>
            <p:spPr bwMode="auto">
              <a:xfrm>
                <a:off x="3717" y="2313"/>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7" name="Rectangle 572"/>
              <p:cNvSpPr>
                <a:spLocks noChangeArrowheads="1"/>
              </p:cNvSpPr>
              <p:nvPr/>
            </p:nvSpPr>
            <p:spPr bwMode="auto">
              <a:xfrm>
                <a:off x="3729" y="2313"/>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8" name="Oval 573"/>
              <p:cNvSpPr>
                <a:spLocks noChangeArrowheads="1"/>
              </p:cNvSpPr>
              <p:nvPr/>
            </p:nvSpPr>
            <p:spPr bwMode="auto">
              <a:xfrm>
                <a:off x="3838" y="2325"/>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89" name="Rectangle 574"/>
              <p:cNvSpPr>
                <a:spLocks noChangeArrowheads="1"/>
              </p:cNvSpPr>
              <p:nvPr/>
            </p:nvSpPr>
            <p:spPr bwMode="auto">
              <a:xfrm>
                <a:off x="3661" y="2373"/>
                <a:ext cx="209" cy="5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0" name="Rectangle 575"/>
              <p:cNvSpPr>
                <a:spLocks noChangeArrowheads="1"/>
              </p:cNvSpPr>
              <p:nvPr/>
            </p:nvSpPr>
            <p:spPr bwMode="auto">
              <a:xfrm>
                <a:off x="3669"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1" name="Rectangle 576"/>
              <p:cNvSpPr>
                <a:spLocks noChangeArrowheads="1"/>
              </p:cNvSpPr>
              <p:nvPr/>
            </p:nvSpPr>
            <p:spPr bwMode="auto">
              <a:xfrm>
                <a:off x="3681"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2" name="Rectangle 577"/>
              <p:cNvSpPr>
                <a:spLocks noChangeArrowheads="1"/>
              </p:cNvSpPr>
              <p:nvPr/>
            </p:nvSpPr>
            <p:spPr bwMode="auto">
              <a:xfrm>
                <a:off x="3693"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3" name="Rectangle 578"/>
              <p:cNvSpPr>
                <a:spLocks noChangeArrowheads="1"/>
              </p:cNvSpPr>
              <p:nvPr/>
            </p:nvSpPr>
            <p:spPr bwMode="auto">
              <a:xfrm>
                <a:off x="3705"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4" name="Rectangle 579"/>
              <p:cNvSpPr>
                <a:spLocks noChangeArrowheads="1"/>
              </p:cNvSpPr>
              <p:nvPr/>
            </p:nvSpPr>
            <p:spPr bwMode="auto">
              <a:xfrm>
                <a:off x="3717" y="2381"/>
                <a:ext cx="6"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5" name="Rectangle 580"/>
              <p:cNvSpPr>
                <a:spLocks noChangeArrowheads="1"/>
              </p:cNvSpPr>
              <p:nvPr/>
            </p:nvSpPr>
            <p:spPr bwMode="auto">
              <a:xfrm>
                <a:off x="3729" y="2381"/>
                <a:ext cx="7" cy="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6" name="Oval 581"/>
              <p:cNvSpPr>
                <a:spLocks noChangeArrowheads="1"/>
              </p:cNvSpPr>
              <p:nvPr/>
            </p:nvSpPr>
            <p:spPr bwMode="auto">
              <a:xfrm>
                <a:off x="3838" y="2393"/>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7" name="Rectangle 582"/>
              <p:cNvSpPr>
                <a:spLocks noChangeArrowheads="1"/>
              </p:cNvSpPr>
              <p:nvPr/>
            </p:nvSpPr>
            <p:spPr bwMode="auto">
              <a:xfrm>
                <a:off x="3661" y="2442"/>
                <a:ext cx="20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8" name="Rectangle 583"/>
              <p:cNvSpPr>
                <a:spLocks noChangeArrowheads="1"/>
              </p:cNvSpPr>
              <p:nvPr/>
            </p:nvSpPr>
            <p:spPr bwMode="auto">
              <a:xfrm>
                <a:off x="3669"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199" name="Rectangle 584"/>
              <p:cNvSpPr>
                <a:spLocks noChangeArrowheads="1"/>
              </p:cNvSpPr>
              <p:nvPr/>
            </p:nvSpPr>
            <p:spPr bwMode="auto">
              <a:xfrm>
                <a:off x="3681"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0" name="Rectangle 585"/>
              <p:cNvSpPr>
                <a:spLocks noChangeArrowheads="1"/>
              </p:cNvSpPr>
              <p:nvPr/>
            </p:nvSpPr>
            <p:spPr bwMode="auto">
              <a:xfrm>
                <a:off x="3693"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1" name="Rectangle 586"/>
              <p:cNvSpPr>
                <a:spLocks noChangeArrowheads="1"/>
              </p:cNvSpPr>
              <p:nvPr/>
            </p:nvSpPr>
            <p:spPr bwMode="auto">
              <a:xfrm>
                <a:off x="3705"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2" name="Rectangle 587"/>
              <p:cNvSpPr>
                <a:spLocks noChangeArrowheads="1"/>
              </p:cNvSpPr>
              <p:nvPr/>
            </p:nvSpPr>
            <p:spPr bwMode="auto">
              <a:xfrm>
                <a:off x="3717" y="2450"/>
                <a:ext cx="6"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3" name="Rectangle 588"/>
              <p:cNvSpPr>
                <a:spLocks noChangeArrowheads="1"/>
              </p:cNvSpPr>
              <p:nvPr/>
            </p:nvSpPr>
            <p:spPr bwMode="auto">
              <a:xfrm>
                <a:off x="3729" y="2450"/>
                <a:ext cx="7" cy="3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4" name="Oval 589"/>
              <p:cNvSpPr>
                <a:spLocks noChangeArrowheads="1"/>
              </p:cNvSpPr>
              <p:nvPr/>
            </p:nvSpPr>
            <p:spPr bwMode="auto">
              <a:xfrm>
                <a:off x="3838" y="2462"/>
                <a:ext cx="14" cy="1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5" name="Oval 590"/>
              <p:cNvSpPr>
                <a:spLocks noChangeArrowheads="1"/>
              </p:cNvSpPr>
              <p:nvPr/>
            </p:nvSpPr>
            <p:spPr bwMode="auto">
              <a:xfrm>
                <a:off x="2902" y="1479"/>
                <a:ext cx="456" cy="456"/>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06" name="Freeform 591"/>
              <p:cNvSpPr>
                <a:spLocks noEditPoints="1"/>
              </p:cNvSpPr>
              <p:nvPr/>
            </p:nvSpPr>
            <p:spPr bwMode="auto">
              <a:xfrm>
                <a:off x="3016" y="1612"/>
                <a:ext cx="227" cy="193"/>
              </a:xfrm>
              <a:custGeom>
                <a:avLst/>
                <a:gdLst>
                  <a:gd name="T0" fmla="*/ 108 w 113"/>
                  <a:gd name="T1" fmla="*/ 90 h 96"/>
                  <a:gd name="T2" fmla="*/ 0 w 113"/>
                  <a:gd name="T3" fmla="*/ 17 h 96"/>
                  <a:gd name="T4" fmla="*/ 0 w 113"/>
                  <a:gd name="T5" fmla="*/ 96 h 96"/>
                  <a:gd name="T6" fmla="*/ 113 w 113"/>
                  <a:gd name="T7" fmla="*/ 0 h 96"/>
                  <a:gd name="T8" fmla="*/ 0 w 113"/>
                  <a:gd name="T9" fmla="*/ 0 h 96"/>
                  <a:gd name="T10" fmla="*/ 66 w 113"/>
                  <a:gd name="T11" fmla="*/ 54 h 96"/>
                  <a:gd name="T12" fmla="*/ 63 w 113"/>
                  <a:gd name="T13" fmla="*/ 48 h 96"/>
                  <a:gd name="T14" fmla="*/ 59 w 113"/>
                  <a:gd name="T15" fmla="*/ 45 h 96"/>
                  <a:gd name="T16" fmla="*/ 53 w 113"/>
                  <a:gd name="T17" fmla="*/ 42 h 96"/>
                  <a:gd name="T18" fmla="*/ 48 w 113"/>
                  <a:gd name="T19" fmla="*/ 42 h 96"/>
                  <a:gd name="T20" fmla="*/ 42 w 113"/>
                  <a:gd name="T21" fmla="*/ 45 h 96"/>
                  <a:gd name="T22" fmla="*/ 38 w 113"/>
                  <a:gd name="T23" fmla="*/ 48 h 96"/>
                  <a:gd name="T24" fmla="*/ 35 w 113"/>
                  <a:gd name="T25" fmla="*/ 54 h 96"/>
                  <a:gd name="T26" fmla="*/ 34 w 113"/>
                  <a:gd name="T27" fmla="*/ 59 h 96"/>
                  <a:gd name="T28" fmla="*/ 35 w 113"/>
                  <a:gd name="T29" fmla="*/ 65 h 96"/>
                  <a:gd name="T30" fmla="*/ 38 w 113"/>
                  <a:gd name="T31" fmla="*/ 70 h 96"/>
                  <a:gd name="T32" fmla="*/ 43 w 113"/>
                  <a:gd name="T33" fmla="*/ 74 h 96"/>
                  <a:gd name="T34" fmla="*/ 47 w 113"/>
                  <a:gd name="T35" fmla="*/ 76 h 96"/>
                  <a:gd name="T36" fmla="*/ 51 w 113"/>
                  <a:gd name="T37" fmla="*/ 71 h 96"/>
                  <a:gd name="T38" fmla="*/ 58 w 113"/>
                  <a:gd name="T39" fmla="*/ 75 h 96"/>
                  <a:gd name="T40" fmla="*/ 59 w 113"/>
                  <a:gd name="T41" fmla="*/ 68 h 96"/>
                  <a:gd name="T42" fmla="*/ 66 w 113"/>
                  <a:gd name="T43" fmla="*/ 67 h 96"/>
                  <a:gd name="T44" fmla="*/ 63 w 113"/>
                  <a:gd name="T45" fmla="*/ 61 h 96"/>
                  <a:gd name="T46" fmla="*/ 57 w 113"/>
                  <a:gd name="T47" fmla="*/ 59 h 96"/>
                  <a:gd name="T48" fmla="*/ 46 w 113"/>
                  <a:gd name="T49" fmla="*/ 64 h 96"/>
                  <a:gd name="T50" fmla="*/ 51 w 113"/>
                  <a:gd name="T51" fmla="*/ 53 h 96"/>
                  <a:gd name="T52" fmla="*/ 47 w 113"/>
                  <a:gd name="T53" fmla="*/ 59 h 96"/>
                  <a:gd name="T54" fmla="*/ 51 w 113"/>
                  <a:gd name="T55" fmla="*/ 62 h 96"/>
                  <a:gd name="T56" fmla="*/ 78 w 113"/>
                  <a:gd name="T57" fmla="*/ 47 h 96"/>
                  <a:gd name="T58" fmla="*/ 80 w 113"/>
                  <a:gd name="T59" fmla="*/ 44 h 96"/>
                  <a:gd name="T60" fmla="*/ 78 w 113"/>
                  <a:gd name="T61" fmla="*/ 42 h 96"/>
                  <a:gd name="T62" fmla="*/ 74 w 113"/>
                  <a:gd name="T63" fmla="*/ 41 h 96"/>
                  <a:gd name="T64" fmla="*/ 71 w 113"/>
                  <a:gd name="T65" fmla="*/ 38 h 96"/>
                  <a:gd name="T66" fmla="*/ 67 w 113"/>
                  <a:gd name="T67" fmla="*/ 42 h 96"/>
                  <a:gd name="T68" fmla="*/ 64 w 113"/>
                  <a:gd name="T69" fmla="*/ 42 h 96"/>
                  <a:gd name="T70" fmla="*/ 63 w 113"/>
                  <a:gd name="T71" fmla="*/ 44 h 96"/>
                  <a:gd name="T72" fmla="*/ 65 w 113"/>
                  <a:gd name="T73" fmla="*/ 48 h 96"/>
                  <a:gd name="T74" fmla="*/ 63 w 113"/>
                  <a:gd name="T75" fmla="*/ 51 h 96"/>
                  <a:gd name="T76" fmla="*/ 65 w 113"/>
                  <a:gd name="T77" fmla="*/ 53 h 96"/>
                  <a:gd name="T78" fmla="*/ 70 w 113"/>
                  <a:gd name="T79" fmla="*/ 56 h 96"/>
                  <a:gd name="T80" fmla="*/ 73 w 113"/>
                  <a:gd name="T81" fmla="*/ 56 h 96"/>
                  <a:gd name="T82" fmla="*/ 78 w 113"/>
                  <a:gd name="T83" fmla="*/ 53 h 96"/>
                  <a:gd name="T84" fmla="*/ 80 w 113"/>
                  <a:gd name="T85" fmla="*/ 51 h 96"/>
                  <a:gd name="T86" fmla="*/ 78 w 113"/>
                  <a:gd name="T87" fmla="*/ 48 h 96"/>
                  <a:gd name="T88" fmla="*/ 71 w 113"/>
                  <a:gd name="T89" fmla="*/ 50 h 96"/>
                  <a:gd name="T90" fmla="*/ 74 w 113"/>
                  <a:gd name="T91"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96">
                    <a:moveTo>
                      <a:pt x="6" y="22"/>
                    </a:moveTo>
                    <a:cubicBezTo>
                      <a:pt x="6" y="90"/>
                      <a:pt x="6" y="90"/>
                      <a:pt x="6" y="90"/>
                    </a:cubicBezTo>
                    <a:cubicBezTo>
                      <a:pt x="108" y="90"/>
                      <a:pt x="108" y="90"/>
                      <a:pt x="108" y="90"/>
                    </a:cubicBezTo>
                    <a:cubicBezTo>
                      <a:pt x="108" y="22"/>
                      <a:pt x="108" y="22"/>
                      <a:pt x="108" y="22"/>
                    </a:cubicBezTo>
                    <a:cubicBezTo>
                      <a:pt x="6" y="22"/>
                      <a:pt x="6" y="22"/>
                      <a:pt x="6" y="22"/>
                    </a:cubicBezTo>
                    <a:close/>
                    <a:moveTo>
                      <a:pt x="0" y="17"/>
                    </a:moveTo>
                    <a:cubicBezTo>
                      <a:pt x="113" y="17"/>
                      <a:pt x="113" y="17"/>
                      <a:pt x="113" y="17"/>
                    </a:cubicBezTo>
                    <a:cubicBezTo>
                      <a:pt x="113" y="96"/>
                      <a:pt x="113" y="96"/>
                      <a:pt x="113" y="96"/>
                    </a:cubicBezTo>
                    <a:cubicBezTo>
                      <a:pt x="0" y="96"/>
                      <a:pt x="0" y="96"/>
                      <a:pt x="0" y="96"/>
                    </a:cubicBezTo>
                    <a:cubicBezTo>
                      <a:pt x="0" y="17"/>
                      <a:pt x="0" y="17"/>
                      <a:pt x="0" y="17"/>
                    </a:cubicBezTo>
                    <a:close/>
                    <a:moveTo>
                      <a:pt x="0" y="0"/>
                    </a:moveTo>
                    <a:cubicBezTo>
                      <a:pt x="113" y="0"/>
                      <a:pt x="113" y="0"/>
                      <a:pt x="113" y="0"/>
                    </a:cubicBezTo>
                    <a:cubicBezTo>
                      <a:pt x="113" y="11"/>
                      <a:pt x="113" y="11"/>
                      <a:pt x="113" y="11"/>
                    </a:cubicBezTo>
                    <a:cubicBezTo>
                      <a:pt x="0" y="11"/>
                      <a:pt x="0" y="11"/>
                      <a:pt x="0" y="11"/>
                    </a:cubicBezTo>
                    <a:cubicBezTo>
                      <a:pt x="0" y="0"/>
                      <a:pt x="0" y="0"/>
                      <a:pt x="0" y="0"/>
                    </a:cubicBezTo>
                    <a:close/>
                    <a:moveTo>
                      <a:pt x="67" y="58"/>
                    </a:moveTo>
                    <a:cubicBezTo>
                      <a:pt x="67" y="55"/>
                      <a:pt x="67" y="55"/>
                      <a:pt x="67" y="55"/>
                    </a:cubicBezTo>
                    <a:cubicBezTo>
                      <a:pt x="67" y="55"/>
                      <a:pt x="67" y="54"/>
                      <a:pt x="66" y="54"/>
                    </a:cubicBezTo>
                    <a:cubicBezTo>
                      <a:pt x="61" y="54"/>
                      <a:pt x="61" y="54"/>
                      <a:pt x="61" y="54"/>
                    </a:cubicBezTo>
                    <a:cubicBezTo>
                      <a:pt x="61" y="54"/>
                      <a:pt x="61" y="53"/>
                      <a:pt x="61" y="53"/>
                    </a:cubicBezTo>
                    <a:cubicBezTo>
                      <a:pt x="63" y="48"/>
                      <a:pt x="63" y="48"/>
                      <a:pt x="63" y="48"/>
                    </a:cubicBezTo>
                    <a:cubicBezTo>
                      <a:pt x="63" y="48"/>
                      <a:pt x="63" y="48"/>
                      <a:pt x="63" y="47"/>
                    </a:cubicBezTo>
                    <a:cubicBezTo>
                      <a:pt x="60" y="45"/>
                      <a:pt x="60" y="45"/>
                      <a:pt x="60" y="45"/>
                    </a:cubicBezTo>
                    <a:cubicBezTo>
                      <a:pt x="60" y="45"/>
                      <a:pt x="59" y="45"/>
                      <a:pt x="59" y="45"/>
                    </a:cubicBezTo>
                    <a:cubicBezTo>
                      <a:pt x="55" y="48"/>
                      <a:pt x="55" y="48"/>
                      <a:pt x="55" y="48"/>
                    </a:cubicBezTo>
                    <a:cubicBezTo>
                      <a:pt x="55" y="48"/>
                      <a:pt x="55" y="48"/>
                      <a:pt x="54" y="48"/>
                    </a:cubicBezTo>
                    <a:cubicBezTo>
                      <a:pt x="53" y="42"/>
                      <a:pt x="53" y="42"/>
                      <a:pt x="53" y="42"/>
                    </a:cubicBezTo>
                    <a:cubicBezTo>
                      <a:pt x="53" y="42"/>
                      <a:pt x="53" y="42"/>
                      <a:pt x="52" y="42"/>
                    </a:cubicBezTo>
                    <a:cubicBezTo>
                      <a:pt x="49" y="42"/>
                      <a:pt x="49" y="42"/>
                      <a:pt x="49" y="42"/>
                    </a:cubicBezTo>
                    <a:cubicBezTo>
                      <a:pt x="49" y="42"/>
                      <a:pt x="48" y="42"/>
                      <a:pt x="48" y="42"/>
                    </a:cubicBezTo>
                    <a:cubicBezTo>
                      <a:pt x="47" y="48"/>
                      <a:pt x="47" y="48"/>
                      <a:pt x="47" y="48"/>
                    </a:cubicBezTo>
                    <a:cubicBezTo>
                      <a:pt x="46" y="48"/>
                      <a:pt x="46" y="48"/>
                      <a:pt x="46" y="48"/>
                    </a:cubicBezTo>
                    <a:cubicBezTo>
                      <a:pt x="42" y="45"/>
                      <a:pt x="42" y="45"/>
                      <a:pt x="42" y="45"/>
                    </a:cubicBezTo>
                    <a:cubicBezTo>
                      <a:pt x="41" y="45"/>
                      <a:pt x="41" y="45"/>
                      <a:pt x="41" y="45"/>
                    </a:cubicBezTo>
                    <a:cubicBezTo>
                      <a:pt x="38" y="47"/>
                      <a:pt x="38" y="47"/>
                      <a:pt x="38" y="47"/>
                    </a:cubicBezTo>
                    <a:cubicBezTo>
                      <a:pt x="38" y="48"/>
                      <a:pt x="38" y="48"/>
                      <a:pt x="38" y="48"/>
                    </a:cubicBezTo>
                    <a:cubicBezTo>
                      <a:pt x="40" y="53"/>
                      <a:pt x="40" y="53"/>
                      <a:pt x="40" y="53"/>
                    </a:cubicBezTo>
                    <a:cubicBezTo>
                      <a:pt x="40" y="53"/>
                      <a:pt x="40" y="54"/>
                      <a:pt x="40" y="54"/>
                    </a:cubicBezTo>
                    <a:cubicBezTo>
                      <a:pt x="35" y="54"/>
                      <a:pt x="35" y="54"/>
                      <a:pt x="35" y="54"/>
                    </a:cubicBezTo>
                    <a:cubicBezTo>
                      <a:pt x="34" y="54"/>
                      <a:pt x="34" y="55"/>
                      <a:pt x="34" y="55"/>
                    </a:cubicBezTo>
                    <a:cubicBezTo>
                      <a:pt x="33" y="58"/>
                      <a:pt x="33" y="58"/>
                      <a:pt x="33" y="58"/>
                    </a:cubicBezTo>
                    <a:cubicBezTo>
                      <a:pt x="33" y="58"/>
                      <a:pt x="34" y="59"/>
                      <a:pt x="34" y="59"/>
                    </a:cubicBezTo>
                    <a:cubicBezTo>
                      <a:pt x="39" y="61"/>
                      <a:pt x="39" y="61"/>
                      <a:pt x="39" y="61"/>
                    </a:cubicBezTo>
                    <a:cubicBezTo>
                      <a:pt x="39" y="61"/>
                      <a:pt x="39" y="62"/>
                      <a:pt x="39" y="62"/>
                    </a:cubicBezTo>
                    <a:cubicBezTo>
                      <a:pt x="35" y="65"/>
                      <a:pt x="35" y="65"/>
                      <a:pt x="35" y="65"/>
                    </a:cubicBezTo>
                    <a:cubicBezTo>
                      <a:pt x="35" y="66"/>
                      <a:pt x="35" y="66"/>
                      <a:pt x="35" y="67"/>
                    </a:cubicBezTo>
                    <a:cubicBezTo>
                      <a:pt x="37" y="69"/>
                      <a:pt x="37" y="69"/>
                      <a:pt x="37" y="69"/>
                    </a:cubicBezTo>
                    <a:cubicBezTo>
                      <a:pt x="37" y="70"/>
                      <a:pt x="37" y="70"/>
                      <a:pt x="38" y="70"/>
                    </a:cubicBezTo>
                    <a:cubicBezTo>
                      <a:pt x="42" y="68"/>
                      <a:pt x="42" y="68"/>
                      <a:pt x="42" y="68"/>
                    </a:cubicBezTo>
                    <a:cubicBezTo>
                      <a:pt x="43" y="69"/>
                      <a:pt x="43" y="69"/>
                      <a:pt x="43" y="69"/>
                    </a:cubicBezTo>
                    <a:cubicBezTo>
                      <a:pt x="43" y="74"/>
                      <a:pt x="43" y="74"/>
                      <a:pt x="43" y="74"/>
                    </a:cubicBezTo>
                    <a:cubicBezTo>
                      <a:pt x="43" y="74"/>
                      <a:pt x="43" y="75"/>
                      <a:pt x="43" y="75"/>
                    </a:cubicBezTo>
                    <a:cubicBezTo>
                      <a:pt x="46" y="76"/>
                      <a:pt x="46" y="76"/>
                      <a:pt x="46" y="76"/>
                    </a:cubicBezTo>
                    <a:cubicBezTo>
                      <a:pt x="47" y="76"/>
                      <a:pt x="47" y="76"/>
                      <a:pt x="47" y="76"/>
                    </a:cubicBezTo>
                    <a:cubicBezTo>
                      <a:pt x="50" y="71"/>
                      <a:pt x="50" y="71"/>
                      <a:pt x="50" y="71"/>
                    </a:cubicBezTo>
                    <a:cubicBezTo>
                      <a:pt x="50" y="71"/>
                      <a:pt x="50" y="71"/>
                      <a:pt x="51" y="71"/>
                    </a:cubicBezTo>
                    <a:cubicBezTo>
                      <a:pt x="51" y="71"/>
                      <a:pt x="51" y="71"/>
                      <a:pt x="51" y="71"/>
                    </a:cubicBezTo>
                    <a:cubicBezTo>
                      <a:pt x="54" y="76"/>
                      <a:pt x="54" y="76"/>
                      <a:pt x="54" y="76"/>
                    </a:cubicBezTo>
                    <a:cubicBezTo>
                      <a:pt x="54" y="76"/>
                      <a:pt x="54" y="76"/>
                      <a:pt x="55" y="76"/>
                    </a:cubicBezTo>
                    <a:cubicBezTo>
                      <a:pt x="58" y="75"/>
                      <a:pt x="58" y="75"/>
                      <a:pt x="58" y="75"/>
                    </a:cubicBezTo>
                    <a:cubicBezTo>
                      <a:pt x="58" y="75"/>
                      <a:pt x="58" y="74"/>
                      <a:pt x="58" y="74"/>
                    </a:cubicBezTo>
                    <a:cubicBezTo>
                      <a:pt x="58" y="69"/>
                      <a:pt x="58" y="69"/>
                      <a:pt x="58" y="69"/>
                    </a:cubicBezTo>
                    <a:cubicBezTo>
                      <a:pt x="58" y="69"/>
                      <a:pt x="58" y="69"/>
                      <a:pt x="59" y="68"/>
                    </a:cubicBezTo>
                    <a:cubicBezTo>
                      <a:pt x="64" y="70"/>
                      <a:pt x="64" y="70"/>
                      <a:pt x="64" y="70"/>
                    </a:cubicBezTo>
                    <a:cubicBezTo>
                      <a:pt x="64" y="70"/>
                      <a:pt x="64" y="70"/>
                      <a:pt x="64" y="69"/>
                    </a:cubicBezTo>
                    <a:cubicBezTo>
                      <a:pt x="66" y="67"/>
                      <a:pt x="66" y="67"/>
                      <a:pt x="66" y="67"/>
                    </a:cubicBezTo>
                    <a:cubicBezTo>
                      <a:pt x="66" y="66"/>
                      <a:pt x="66" y="66"/>
                      <a:pt x="66" y="65"/>
                    </a:cubicBezTo>
                    <a:cubicBezTo>
                      <a:pt x="62" y="62"/>
                      <a:pt x="62" y="62"/>
                      <a:pt x="62" y="62"/>
                    </a:cubicBezTo>
                    <a:cubicBezTo>
                      <a:pt x="62" y="62"/>
                      <a:pt x="62" y="61"/>
                      <a:pt x="63" y="61"/>
                    </a:cubicBezTo>
                    <a:cubicBezTo>
                      <a:pt x="67" y="59"/>
                      <a:pt x="67" y="59"/>
                      <a:pt x="67" y="59"/>
                    </a:cubicBezTo>
                    <a:cubicBezTo>
                      <a:pt x="67" y="59"/>
                      <a:pt x="67" y="58"/>
                      <a:pt x="67" y="58"/>
                    </a:cubicBezTo>
                    <a:close/>
                    <a:moveTo>
                      <a:pt x="57" y="59"/>
                    </a:moveTo>
                    <a:cubicBezTo>
                      <a:pt x="57" y="61"/>
                      <a:pt x="56" y="63"/>
                      <a:pt x="55" y="64"/>
                    </a:cubicBezTo>
                    <a:cubicBezTo>
                      <a:pt x="54" y="65"/>
                      <a:pt x="52" y="66"/>
                      <a:pt x="51" y="66"/>
                    </a:cubicBezTo>
                    <a:cubicBezTo>
                      <a:pt x="49" y="66"/>
                      <a:pt x="47" y="65"/>
                      <a:pt x="46" y="64"/>
                    </a:cubicBezTo>
                    <a:cubicBezTo>
                      <a:pt x="45" y="63"/>
                      <a:pt x="44" y="61"/>
                      <a:pt x="44" y="59"/>
                    </a:cubicBezTo>
                    <a:cubicBezTo>
                      <a:pt x="44" y="57"/>
                      <a:pt x="45" y="56"/>
                      <a:pt x="46" y="55"/>
                    </a:cubicBezTo>
                    <a:cubicBezTo>
                      <a:pt x="47" y="53"/>
                      <a:pt x="49" y="53"/>
                      <a:pt x="51" y="53"/>
                    </a:cubicBezTo>
                    <a:cubicBezTo>
                      <a:pt x="52" y="53"/>
                      <a:pt x="54" y="53"/>
                      <a:pt x="55" y="55"/>
                    </a:cubicBezTo>
                    <a:cubicBezTo>
                      <a:pt x="56" y="56"/>
                      <a:pt x="57" y="57"/>
                      <a:pt x="57" y="59"/>
                    </a:cubicBezTo>
                    <a:close/>
                    <a:moveTo>
                      <a:pt x="47" y="59"/>
                    </a:moveTo>
                    <a:cubicBezTo>
                      <a:pt x="47" y="58"/>
                      <a:pt x="49" y="56"/>
                      <a:pt x="51" y="56"/>
                    </a:cubicBezTo>
                    <a:cubicBezTo>
                      <a:pt x="52" y="56"/>
                      <a:pt x="54" y="58"/>
                      <a:pt x="54" y="59"/>
                    </a:cubicBezTo>
                    <a:cubicBezTo>
                      <a:pt x="54" y="61"/>
                      <a:pt x="52" y="62"/>
                      <a:pt x="51" y="62"/>
                    </a:cubicBezTo>
                    <a:cubicBezTo>
                      <a:pt x="49" y="62"/>
                      <a:pt x="47" y="61"/>
                      <a:pt x="47" y="59"/>
                    </a:cubicBezTo>
                    <a:close/>
                    <a:moveTo>
                      <a:pt x="78" y="48"/>
                    </a:moveTo>
                    <a:cubicBezTo>
                      <a:pt x="78" y="48"/>
                      <a:pt x="78" y="48"/>
                      <a:pt x="78" y="47"/>
                    </a:cubicBezTo>
                    <a:cubicBezTo>
                      <a:pt x="78" y="47"/>
                      <a:pt x="78" y="46"/>
                      <a:pt x="78" y="46"/>
                    </a:cubicBezTo>
                    <a:cubicBezTo>
                      <a:pt x="80" y="44"/>
                      <a:pt x="80" y="44"/>
                      <a:pt x="80" y="44"/>
                    </a:cubicBezTo>
                    <a:cubicBezTo>
                      <a:pt x="80" y="44"/>
                      <a:pt x="80" y="44"/>
                      <a:pt x="80" y="44"/>
                    </a:cubicBezTo>
                    <a:cubicBezTo>
                      <a:pt x="80" y="44"/>
                      <a:pt x="80" y="43"/>
                      <a:pt x="80" y="43"/>
                    </a:cubicBezTo>
                    <a:cubicBezTo>
                      <a:pt x="79" y="42"/>
                      <a:pt x="79" y="42"/>
                      <a:pt x="79" y="42"/>
                    </a:cubicBezTo>
                    <a:cubicBezTo>
                      <a:pt x="79" y="42"/>
                      <a:pt x="79" y="42"/>
                      <a:pt x="78" y="42"/>
                    </a:cubicBezTo>
                    <a:cubicBezTo>
                      <a:pt x="78" y="42"/>
                      <a:pt x="78" y="42"/>
                      <a:pt x="78" y="42"/>
                    </a:cubicBezTo>
                    <a:cubicBezTo>
                      <a:pt x="76" y="42"/>
                      <a:pt x="76" y="42"/>
                      <a:pt x="76" y="42"/>
                    </a:cubicBezTo>
                    <a:cubicBezTo>
                      <a:pt x="75" y="42"/>
                      <a:pt x="74" y="41"/>
                      <a:pt x="74" y="41"/>
                    </a:cubicBezTo>
                    <a:cubicBezTo>
                      <a:pt x="73" y="39"/>
                      <a:pt x="73" y="39"/>
                      <a:pt x="73" y="39"/>
                    </a:cubicBezTo>
                    <a:cubicBezTo>
                      <a:pt x="73" y="38"/>
                      <a:pt x="73" y="38"/>
                      <a:pt x="72" y="38"/>
                    </a:cubicBezTo>
                    <a:cubicBezTo>
                      <a:pt x="71" y="38"/>
                      <a:pt x="71" y="38"/>
                      <a:pt x="71" y="38"/>
                    </a:cubicBezTo>
                    <a:cubicBezTo>
                      <a:pt x="70" y="38"/>
                      <a:pt x="70" y="38"/>
                      <a:pt x="70" y="39"/>
                    </a:cubicBezTo>
                    <a:cubicBezTo>
                      <a:pt x="69" y="41"/>
                      <a:pt x="69" y="41"/>
                      <a:pt x="69" y="41"/>
                    </a:cubicBezTo>
                    <a:cubicBezTo>
                      <a:pt x="68" y="41"/>
                      <a:pt x="68" y="42"/>
                      <a:pt x="67" y="42"/>
                    </a:cubicBezTo>
                    <a:cubicBezTo>
                      <a:pt x="65" y="42"/>
                      <a:pt x="65" y="42"/>
                      <a:pt x="65" y="42"/>
                    </a:cubicBezTo>
                    <a:cubicBezTo>
                      <a:pt x="64" y="42"/>
                      <a:pt x="64" y="42"/>
                      <a:pt x="64" y="42"/>
                    </a:cubicBezTo>
                    <a:cubicBezTo>
                      <a:pt x="64" y="42"/>
                      <a:pt x="64" y="42"/>
                      <a:pt x="64" y="42"/>
                    </a:cubicBezTo>
                    <a:cubicBezTo>
                      <a:pt x="63" y="43"/>
                      <a:pt x="63" y="43"/>
                      <a:pt x="63" y="43"/>
                    </a:cubicBezTo>
                    <a:cubicBezTo>
                      <a:pt x="63" y="43"/>
                      <a:pt x="63" y="44"/>
                      <a:pt x="63" y="44"/>
                    </a:cubicBezTo>
                    <a:cubicBezTo>
                      <a:pt x="63" y="44"/>
                      <a:pt x="63" y="44"/>
                      <a:pt x="63" y="44"/>
                    </a:cubicBezTo>
                    <a:cubicBezTo>
                      <a:pt x="65" y="46"/>
                      <a:pt x="65" y="46"/>
                      <a:pt x="65" y="46"/>
                    </a:cubicBezTo>
                    <a:cubicBezTo>
                      <a:pt x="65" y="46"/>
                      <a:pt x="65" y="47"/>
                      <a:pt x="65" y="47"/>
                    </a:cubicBezTo>
                    <a:cubicBezTo>
                      <a:pt x="65" y="48"/>
                      <a:pt x="65" y="48"/>
                      <a:pt x="65" y="48"/>
                    </a:cubicBezTo>
                    <a:cubicBezTo>
                      <a:pt x="63" y="50"/>
                      <a:pt x="63" y="50"/>
                      <a:pt x="63" y="50"/>
                    </a:cubicBezTo>
                    <a:cubicBezTo>
                      <a:pt x="63" y="50"/>
                      <a:pt x="63" y="51"/>
                      <a:pt x="63" y="51"/>
                    </a:cubicBezTo>
                    <a:cubicBezTo>
                      <a:pt x="63" y="51"/>
                      <a:pt x="63" y="51"/>
                      <a:pt x="63" y="51"/>
                    </a:cubicBezTo>
                    <a:cubicBezTo>
                      <a:pt x="64" y="53"/>
                      <a:pt x="64" y="53"/>
                      <a:pt x="64" y="53"/>
                    </a:cubicBezTo>
                    <a:cubicBezTo>
                      <a:pt x="64" y="53"/>
                      <a:pt x="64" y="53"/>
                      <a:pt x="64" y="53"/>
                    </a:cubicBezTo>
                    <a:cubicBezTo>
                      <a:pt x="64" y="53"/>
                      <a:pt x="64" y="53"/>
                      <a:pt x="65" y="53"/>
                    </a:cubicBezTo>
                    <a:cubicBezTo>
                      <a:pt x="67" y="52"/>
                      <a:pt x="67" y="52"/>
                      <a:pt x="67" y="52"/>
                    </a:cubicBezTo>
                    <a:cubicBezTo>
                      <a:pt x="68" y="53"/>
                      <a:pt x="68" y="53"/>
                      <a:pt x="69" y="53"/>
                    </a:cubicBezTo>
                    <a:cubicBezTo>
                      <a:pt x="70" y="56"/>
                      <a:pt x="70" y="56"/>
                      <a:pt x="70" y="56"/>
                    </a:cubicBezTo>
                    <a:cubicBezTo>
                      <a:pt x="70" y="56"/>
                      <a:pt x="70" y="56"/>
                      <a:pt x="71" y="56"/>
                    </a:cubicBezTo>
                    <a:cubicBezTo>
                      <a:pt x="72" y="56"/>
                      <a:pt x="72" y="56"/>
                      <a:pt x="72" y="56"/>
                    </a:cubicBezTo>
                    <a:cubicBezTo>
                      <a:pt x="73" y="56"/>
                      <a:pt x="73" y="56"/>
                      <a:pt x="73" y="56"/>
                    </a:cubicBezTo>
                    <a:cubicBezTo>
                      <a:pt x="74" y="54"/>
                      <a:pt x="74" y="54"/>
                      <a:pt x="74" y="54"/>
                    </a:cubicBezTo>
                    <a:cubicBezTo>
                      <a:pt x="74" y="53"/>
                      <a:pt x="75" y="53"/>
                      <a:pt x="76" y="52"/>
                    </a:cubicBezTo>
                    <a:cubicBezTo>
                      <a:pt x="78" y="53"/>
                      <a:pt x="78" y="53"/>
                      <a:pt x="78" y="53"/>
                    </a:cubicBezTo>
                    <a:cubicBezTo>
                      <a:pt x="78" y="53"/>
                      <a:pt x="78" y="53"/>
                      <a:pt x="78" y="53"/>
                    </a:cubicBezTo>
                    <a:cubicBezTo>
                      <a:pt x="79" y="53"/>
                      <a:pt x="79" y="53"/>
                      <a:pt x="79" y="53"/>
                    </a:cubicBezTo>
                    <a:cubicBezTo>
                      <a:pt x="80" y="51"/>
                      <a:pt x="80" y="51"/>
                      <a:pt x="80" y="51"/>
                    </a:cubicBezTo>
                    <a:cubicBezTo>
                      <a:pt x="80" y="51"/>
                      <a:pt x="80" y="51"/>
                      <a:pt x="80" y="51"/>
                    </a:cubicBezTo>
                    <a:cubicBezTo>
                      <a:pt x="80" y="51"/>
                      <a:pt x="80" y="50"/>
                      <a:pt x="80" y="50"/>
                    </a:cubicBezTo>
                    <a:cubicBezTo>
                      <a:pt x="78" y="48"/>
                      <a:pt x="78" y="48"/>
                      <a:pt x="78" y="48"/>
                    </a:cubicBezTo>
                    <a:cubicBezTo>
                      <a:pt x="78" y="48"/>
                      <a:pt x="78" y="48"/>
                      <a:pt x="78" y="48"/>
                    </a:cubicBezTo>
                    <a:close/>
                    <a:moveTo>
                      <a:pt x="74" y="47"/>
                    </a:moveTo>
                    <a:cubicBezTo>
                      <a:pt x="74" y="49"/>
                      <a:pt x="73" y="50"/>
                      <a:pt x="71" y="50"/>
                    </a:cubicBezTo>
                    <a:cubicBezTo>
                      <a:pt x="70" y="50"/>
                      <a:pt x="69" y="49"/>
                      <a:pt x="69" y="47"/>
                    </a:cubicBezTo>
                    <a:cubicBezTo>
                      <a:pt x="69" y="46"/>
                      <a:pt x="70" y="45"/>
                      <a:pt x="71" y="45"/>
                    </a:cubicBezTo>
                    <a:cubicBezTo>
                      <a:pt x="73" y="45"/>
                      <a:pt x="74" y="46"/>
                      <a:pt x="74" y="4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grpSp>
          <p:nvGrpSpPr>
            <p:cNvPr id="608" name="Group 594"/>
            <p:cNvGrpSpPr>
              <a:grpSpLocks noChangeAspect="1"/>
            </p:cNvGrpSpPr>
            <p:nvPr/>
          </p:nvGrpSpPr>
          <p:grpSpPr bwMode="auto">
            <a:xfrm>
              <a:off x="3270448" y="4350755"/>
              <a:ext cx="1922463" cy="1055688"/>
              <a:chOff x="1828" y="2622"/>
              <a:chExt cx="1211" cy="665"/>
            </a:xfrm>
          </p:grpSpPr>
          <p:sp>
            <p:nvSpPr>
              <p:cNvPr id="610" name="Freeform 595"/>
              <p:cNvSpPr>
                <a:spLocks/>
              </p:cNvSpPr>
              <p:nvPr/>
            </p:nvSpPr>
            <p:spPr bwMode="auto">
              <a:xfrm>
                <a:off x="2899" y="3219"/>
                <a:ext cx="140" cy="68"/>
              </a:xfrm>
              <a:custGeom>
                <a:avLst/>
                <a:gdLst>
                  <a:gd name="T0" fmla="*/ 51 w 100"/>
                  <a:gd name="T1" fmla="*/ 1 h 49"/>
                  <a:gd name="T2" fmla="*/ 0 w 100"/>
                  <a:gd name="T3" fmla="*/ 49 h 49"/>
                  <a:gd name="T4" fmla="*/ 99 w 100"/>
                  <a:gd name="T5" fmla="*/ 49 h 49"/>
                  <a:gd name="T6" fmla="*/ 51 w 100"/>
                  <a:gd name="T7" fmla="*/ 1 h 49"/>
                </a:gdLst>
                <a:ahLst/>
                <a:cxnLst>
                  <a:cxn ang="0">
                    <a:pos x="T0" y="T1"/>
                  </a:cxn>
                  <a:cxn ang="0">
                    <a:pos x="T2" y="T3"/>
                  </a:cxn>
                  <a:cxn ang="0">
                    <a:pos x="T4" y="T5"/>
                  </a:cxn>
                  <a:cxn ang="0">
                    <a:pos x="T6" y="T7"/>
                  </a:cxn>
                </a:cxnLst>
                <a:rect l="0" t="0" r="r" b="b"/>
                <a:pathLst>
                  <a:path w="100" h="49">
                    <a:moveTo>
                      <a:pt x="51" y="1"/>
                    </a:moveTo>
                    <a:cubicBezTo>
                      <a:pt x="24" y="0"/>
                      <a:pt x="1" y="21"/>
                      <a:pt x="0" y="49"/>
                    </a:cubicBezTo>
                    <a:cubicBezTo>
                      <a:pt x="99" y="49"/>
                      <a:pt x="99" y="49"/>
                      <a:pt x="99" y="49"/>
                    </a:cubicBezTo>
                    <a:cubicBezTo>
                      <a:pt x="100" y="21"/>
                      <a:pt x="79" y="2"/>
                      <a:pt x="51"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1" name="Freeform 596"/>
              <p:cNvSpPr>
                <a:spLocks/>
              </p:cNvSpPr>
              <p:nvPr/>
            </p:nvSpPr>
            <p:spPr bwMode="auto">
              <a:xfrm>
                <a:off x="2641" y="3220"/>
                <a:ext cx="298" cy="38"/>
              </a:xfrm>
              <a:custGeom>
                <a:avLst/>
                <a:gdLst>
                  <a:gd name="T0" fmla="*/ 210 w 213"/>
                  <a:gd name="T1" fmla="*/ 27 h 27"/>
                  <a:gd name="T2" fmla="*/ 188 w 213"/>
                  <a:gd name="T3" fmla="*/ 17 h 27"/>
                  <a:gd name="T4" fmla="*/ 142 w 213"/>
                  <a:gd name="T5" fmla="*/ 8 h 27"/>
                  <a:gd name="T6" fmla="*/ 0 w 213"/>
                  <a:gd name="T7" fmla="*/ 8 h 27"/>
                  <a:gd name="T8" fmla="*/ 0 w 213"/>
                  <a:gd name="T9" fmla="*/ 0 h 27"/>
                  <a:gd name="T10" fmla="*/ 142 w 213"/>
                  <a:gd name="T11" fmla="*/ 0 h 27"/>
                  <a:gd name="T12" fmla="*/ 191 w 213"/>
                  <a:gd name="T13" fmla="*/ 10 h 27"/>
                  <a:gd name="T14" fmla="*/ 213 w 213"/>
                  <a:gd name="T15" fmla="*/ 20 h 27"/>
                  <a:gd name="T16" fmla="*/ 210 w 21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7">
                    <a:moveTo>
                      <a:pt x="210" y="27"/>
                    </a:moveTo>
                    <a:cubicBezTo>
                      <a:pt x="188" y="17"/>
                      <a:pt x="188" y="17"/>
                      <a:pt x="188" y="17"/>
                    </a:cubicBezTo>
                    <a:cubicBezTo>
                      <a:pt x="177" y="12"/>
                      <a:pt x="155" y="8"/>
                      <a:pt x="142" y="8"/>
                    </a:cubicBezTo>
                    <a:cubicBezTo>
                      <a:pt x="0" y="8"/>
                      <a:pt x="0" y="8"/>
                      <a:pt x="0" y="8"/>
                    </a:cubicBezTo>
                    <a:cubicBezTo>
                      <a:pt x="0" y="0"/>
                      <a:pt x="0" y="0"/>
                      <a:pt x="0" y="0"/>
                    </a:cubicBezTo>
                    <a:cubicBezTo>
                      <a:pt x="142" y="0"/>
                      <a:pt x="142" y="0"/>
                      <a:pt x="142" y="0"/>
                    </a:cubicBezTo>
                    <a:cubicBezTo>
                      <a:pt x="157" y="0"/>
                      <a:pt x="179" y="5"/>
                      <a:pt x="191" y="10"/>
                    </a:cubicBezTo>
                    <a:cubicBezTo>
                      <a:pt x="213" y="20"/>
                      <a:pt x="213" y="20"/>
                      <a:pt x="213" y="20"/>
                    </a:cubicBezTo>
                    <a:lnTo>
                      <a:pt x="210" y="2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2" name="Oval 597"/>
              <p:cNvSpPr>
                <a:spLocks noChangeArrowheads="1"/>
              </p:cNvSpPr>
              <p:nvPr/>
            </p:nvSpPr>
            <p:spPr bwMode="auto">
              <a:xfrm>
                <a:off x="2139" y="3111"/>
                <a:ext cx="311" cy="66"/>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3" name="Freeform 598"/>
              <p:cNvSpPr>
                <a:spLocks/>
              </p:cNvSpPr>
              <p:nvPr/>
            </p:nvSpPr>
            <p:spPr bwMode="auto">
              <a:xfrm>
                <a:off x="1912" y="2622"/>
                <a:ext cx="752" cy="522"/>
              </a:xfrm>
              <a:custGeom>
                <a:avLst/>
                <a:gdLst>
                  <a:gd name="T0" fmla="*/ 527 w 537"/>
                  <a:gd name="T1" fmla="*/ 373 h 373"/>
                  <a:gd name="T2" fmla="*/ 537 w 537"/>
                  <a:gd name="T3" fmla="*/ 362 h 373"/>
                  <a:gd name="T4" fmla="*/ 537 w 537"/>
                  <a:gd name="T5" fmla="*/ 11 h 373"/>
                  <a:gd name="T6" fmla="*/ 527 w 537"/>
                  <a:gd name="T7" fmla="*/ 0 h 373"/>
                  <a:gd name="T8" fmla="*/ 11 w 537"/>
                  <a:gd name="T9" fmla="*/ 0 h 373"/>
                  <a:gd name="T10" fmla="*/ 0 w 537"/>
                  <a:gd name="T11" fmla="*/ 11 h 373"/>
                  <a:gd name="T12" fmla="*/ 0 w 537"/>
                  <a:gd name="T13" fmla="*/ 362 h 373"/>
                  <a:gd name="T14" fmla="*/ 11 w 537"/>
                  <a:gd name="T15" fmla="*/ 373 h 373"/>
                  <a:gd name="T16" fmla="*/ 527 w 537"/>
                  <a:gd name="T17"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73">
                    <a:moveTo>
                      <a:pt x="527" y="373"/>
                    </a:moveTo>
                    <a:cubicBezTo>
                      <a:pt x="532" y="373"/>
                      <a:pt x="537" y="368"/>
                      <a:pt x="537" y="362"/>
                    </a:cubicBezTo>
                    <a:cubicBezTo>
                      <a:pt x="537" y="11"/>
                      <a:pt x="537" y="11"/>
                      <a:pt x="537" y="11"/>
                    </a:cubicBezTo>
                    <a:cubicBezTo>
                      <a:pt x="537" y="5"/>
                      <a:pt x="532" y="0"/>
                      <a:pt x="527" y="0"/>
                    </a:cubicBezTo>
                    <a:cubicBezTo>
                      <a:pt x="11" y="0"/>
                      <a:pt x="11" y="0"/>
                      <a:pt x="11" y="0"/>
                    </a:cubicBezTo>
                    <a:cubicBezTo>
                      <a:pt x="5" y="0"/>
                      <a:pt x="0" y="5"/>
                      <a:pt x="0" y="11"/>
                    </a:cubicBezTo>
                    <a:cubicBezTo>
                      <a:pt x="0" y="362"/>
                      <a:pt x="0" y="362"/>
                      <a:pt x="0" y="362"/>
                    </a:cubicBezTo>
                    <a:cubicBezTo>
                      <a:pt x="0" y="368"/>
                      <a:pt x="5" y="373"/>
                      <a:pt x="11" y="373"/>
                    </a:cubicBezTo>
                    <a:lnTo>
                      <a:pt x="527" y="37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4" name="Rectangle 599"/>
              <p:cNvSpPr>
                <a:spLocks noChangeArrowheads="1"/>
              </p:cNvSpPr>
              <p:nvPr/>
            </p:nvSpPr>
            <p:spPr bwMode="auto">
              <a:xfrm>
                <a:off x="1936" y="2646"/>
                <a:ext cx="704" cy="39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5" name="Rectangle 600"/>
              <p:cNvSpPr>
                <a:spLocks noChangeArrowheads="1"/>
              </p:cNvSpPr>
              <p:nvPr/>
            </p:nvSpPr>
            <p:spPr bwMode="auto">
              <a:xfrm>
                <a:off x="1828" y="3251"/>
                <a:ext cx="931" cy="3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6" name="Freeform 601"/>
              <p:cNvSpPr>
                <a:spLocks/>
              </p:cNvSpPr>
              <p:nvPr/>
            </p:nvSpPr>
            <p:spPr bwMode="auto">
              <a:xfrm>
                <a:off x="1828" y="3209"/>
                <a:ext cx="931" cy="42"/>
              </a:xfrm>
              <a:custGeom>
                <a:avLst/>
                <a:gdLst>
                  <a:gd name="T0" fmla="*/ 931 w 931"/>
                  <a:gd name="T1" fmla="*/ 42 h 42"/>
                  <a:gd name="T2" fmla="*/ 0 w 931"/>
                  <a:gd name="T3" fmla="*/ 42 h 42"/>
                  <a:gd name="T4" fmla="*/ 59 w 931"/>
                  <a:gd name="T5" fmla="*/ 0 h 42"/>
                  <a:gd name="T6" fmla="*/ 873 w 931"/>
                  <a:gd name="T7" fmla="*/ 0 h 42"/>
                  <a:gd name="T8" fmla="*/ 931 w 931"/>
                  <a:gd name="T9" fmla="*/ 42 h 42"/>
                </a:gdLst>
                <a:ahLst/>
                <a:cxnLst>
                  <a:cxn ang="0">
                    <a:pos x="T0" y="T1"/>
                  </a:cxn>
                  <a:cxn ang="0">
                    <a:pos x="T2" y="T3"/>
                  </a:cxn>
                  <a:cxn ang="0">
                    <a:pos x="T4" y="T5"/>
                  </a:cxn>
                  <a:cxn ang="0">
                    <a:pos x="T6" y="T7"/>
                  </a:cxn>
                  <a:cxn ang="0">
                    <a:pos x="T8" y="T9"/>
                  </a:cxn>
                </a:cxnLst>
                <a:rect l="0" t="0" r="r" b="b"/>
                <a:pathLst>
                  <a:path w="931" h="42">
                    <a:moveTo>
                      <a:pt x="931" y="42"/>
                    </a:moveTo>
                    <a:lnTo>
                      <a:pt x="0" y="42"/>
                    </a:lnTo>
                    <a:lnTo>
                      <a:pt x="59" y="0"/>
                    </a:lnTo>
                    <a:lnTo>
                      <a:pt x="873" y="0"/>
                    </a:lnTo>
                    <a:lnTo>
                      <a:pt x="931" y="42"/>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18" name="Freeform 603"/>
              <p:cNvSpPr>
                <a:spLocks noEditPoints="1"/>
              </p:cNvSpPr>
              <p:nvPr/>
            </p:nvSpPr>
            <p:spPr bwMode="auto">
              <a:xfrm>
                <a:off x="2207" y="2656"/>
                <a:ext cx="185" cy="156"/>
              </a:xfrm>
              <a:custGeom>
                <a:avLst/>
                <a:gdLst>
                  <a:gd name="T0" fmla="*/ 125 w 132"/>
                  <a:gd name="T1" fmla="*/ 105 h 112"/>
                  <a:gd name="T2" fmla="*/ 0 w 132"/>
                  <a:gd name="T3" fmla="*/ 20 h 112"/>
                  <a:gd name="T4" fmla="*/ 0 w 132"/>
                  <a:gd name="T5" fmla="*/ 112 h 112"/>
                  <a:gd name="T6" fmla="*/ 132 w 132"/>
                  <a:gd name="T7" fmla="*/ 0 h 112"/>
                  <a:gd name="T8" fmla="*/ 0 w 132"/>
                  <a:gd name="T9" fmla="*/ 0 h 112"/>
                  <a:gd name="T10" fmla="*/ 77 w 132"/>
                  <a:gd name="T11" fmla="*/ 63 h 112"/>
                  <a:gd name="T12" fmla="*/ 73 w 132"/>
                  <a:gd name="T13" fmla="*/ 57 h 112"/>
                  <a:gd name="T14" fmla="*/ 69 w 132"/>
                  <a:gd name="T15" fmla="*/ 53 h 112"/>
                  <a:gd name="T16" fmla="*/ 62 w 132"/>
                  <a:gd name="T17" fmla="*/ 49 h 112"/>
                  <a:gd name="T18" fmla="*/ 56 w 132"/>
                  <a:gd name="T19" fmla="*/ 49 h 112"/>
                  <a:gd name="T20" fmla="*/ 49 w 132"/>
                  <a:gd name="T21" fmla="*/ 53 h 112"/>
                  <a:gd name="T22" fmla="*/ 44 w 132"/>
                  <a:gd name="T23" fmla="*/ 57 h 112"/>
                  <a:gd name="T24" fmla="*/ 41 w 132"/>
                  <a:gd name="T25" fmla="*/ 63 h 112"/>
                  <a:gd name="T26" fmla="*/ 40 w 132"/>
                  <a:gd name="T27" fmla="*/ 69 h 112"/>
                  <a:gd name="T28" fmla="*/ 41 w 132"/>
                  <a:gd name="T29" fmla="*/ 76 h 112"/>
                  <a:gd name="T30" fmla="*/ 44 w 132"/>
                  <a:gd name="T31" fmla="*/ 81 h 112"/>
                  <a:gd name="T32" fmla="*/ 50 w 132"/>
                  <a:gd name="T33" fmla="*/ 86 h 112"/>
                  <a:gd name="T34" fmla="*/ 55 w 132"/>
                  <a:gd name="T35" fmla="*/ 88 h 112"/>
                  <a:gd name="T36" fmla="*/ 60 w 132"/>
                  <a:gd name="T37" fmla="*/ 83 h 112"/>
                  <a:gd name="T38" fmla="*/ 67 w 132"/>
                  <a:gd name="T39" fmla="*/ 87 h 112"/>
                  <a:gd name="T40" fmla="*/ 68 w 132"/>
                  <a:gd name="T41" fmla="*/ 79 h 112"/>
                  <a:gd name="T42" fmla="*/ 77 w 132"/>
                  <a:gd name="T43" fmla="*/ 78 h 112"/>
                  <a:gd name="T44" fmla="*/ 73 w 132"/>
                  <a:gd name="T45" fmla="*/ 71 h 112"/>
                  <a:gd name="T46" fmla="*/ 67 w 132"/>
                  <a:gd name="T47" fmla="*/ 69 h 112"/>
                  <a:gd name="T48" fmla="*/ 53 w 132"/>
                  <a:gd name="T49" fmla="*/ 75 h 112"/>
                  <a:gd name="T50" fmla="*/ 59 w 132"/>
                  <a:gd name="T51" fmla="*/ 61 h 112"/>
                  <a:gd name="T52" fmla="*/ 55 w 132"/>
                  <a:gd name="T53" fmla="*/ 69 h 112"/>
                  <a:gd name="T54" fmla="*/ 59 w 132"/>
                  <a:gd name="T55" fmla="*/ 73 h 112"/>
                  <a:gd name="T56" fmla="*/ 91 w 132"/>
                  <a:gd name="T57" fmla="*/ 55 h 112"/>
                  <a:gd name="T58" fmla="*/ 93 w 132"/>
                  <a:gd name="T59" fmla="*/ 51 h 112"/>
                  <a:gd name="T60" fmla="*/ 91 w 132"/>
                  <a:gd name="T61" fmla="*/ 49 h 112"/>
                  <a:gd name="T62" fmla="*/ 86 w 132"/>
                  <a:gd name="T63" fmla="*/ 48 h 112"/>
                  <a:gd name="T64" fmla="*/ 82 w 132"/>
                  <a:gd name="T65" fmla="*/ 44 h 112"/>
                  <a:gd name="T66" fmla="*/ 78 w 132"/>
                  <a:gd name="T67" fmla="*/ 49 h 112"/>
                  <a:gd name="T68" fmla="*/ 74 w 132"/>
                  <a:gd name="T69" fmla="*/ 49 h 112"/>
                  <a:gd name="T70" fmla="*/ 73 w 132"/>
                  <a:gd name="T71" fmla="*/ 52 h 112"/>
                  <a:gd name="T72" fmla="*/ 76 w 132"/>
                  <a:gd name="T73" fmla="*/ 57 h 112"/>
                  <a:gd name="T74" fmla="*/ 73 w 132"/>
                  <a:gd name="T75" fmla="*/ 60 h 112"/>
                  <a:gd name="T76" fmla="*/ 75 w 132"/>
                  <a:gd name="T77" fmla="*/ 62 h 112"/>
                  <a:gd name="T78" fmla="*/ 81 w 132"/>
                  <a:gd name="T79" fmla="*/ 65 h 112"/>
                  <a:gd name="T80" fmla="*/ 85 w 132"/>
                  <a:gd name="T81" fmla="*/ 65 h 112"/>
                  <a:gd name="T82" fmla="*/ 91 w 132"/>
                  <a:gd name="T83" fmla="*/ 62 h 112"/>
                  <a:gd name="T84" fmla="*/ 93 w 132"/>
                  <a:gd name="T85" fmla="*/ 60 h 112"/>
                  <a:gd name="T86" fmla="*/ 91 w 132"/>
                  <a:gd name="T87" fmla="*/ 57 h 112"/>
                  <a:gd name="T88" fmla="*/ 83 w 132"/>
                  <a:gd name="T89" fmla="*/ 58 h 112"/>
                  <a:gd name="T90" fmla="*/ 86 w 132"/>
                  <a:gd name="T9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112">
                    <a:moveTo>
                      <a:pt x="7" y="26"/>
                    </a:moveTo>
                    <a:cubicBezTo>
                      <a:pt x="7" y="105"/>
                      <a:pt x="7" y="105"/>
                      <a:pt x="7" y="105"/>
                    </a:cubicBezTo>
                    <a:cubicBezTo>
                      <a:pt x="125" y="105"/>
                      <a:pt x="125" y="105"/>
                      <a:pt x="125" y="105"/>
                    </a:cubicBezTo>
                    <a:cubicBezTo>
                      <a:pt x="125" y="26"/>
                      <a:pt x="125" y="26"/>
                      <a:pt x="125" y="26"/>
                    </a:cubicBezTo>
                    <a:cubicBezTo>
                      <a:pt x="7" y="26"/>
                      <a:pt x="7" y="26"/>
                      <a:pt x="7" y="26"/>
                    </a:cubicBezTo>
                    <a:close/>
                    <a:moveTo>
                      <a:pt x="0" y="20"/>
                    </a:moveTo>
                    <a:cubicBezTo>
                      <a:pt x="132" y="20"/>
                      <a:pt x="132" y="20"/>
                      <a:pt x="132" y="20"/>
                    </a:cubicBezTo>
                    <a:cubicBezTo>
                      <a:pt x="132" y="112"/>
                      <a:pt x="132" y="112"/>
                      <a:pt x="132" y="112"/>
                    </a:cubicBezTo>
                    <a:cubicBezTo>
                      <a:pt x="0" y="112"/>
                      <a:pt x="0" y="112"/>
                      <a:pt x="0" y="112"/>
                    </a:cubicBezTo>
                    <a:cubicBezTo>
                      <a:pt x="0" y="20"/>
                      <a:pt x="0" y="20"/>
                      <a:pt x="0" y="20"/>
                    </a:cubicBezTo>
                    <a:close/>
                    <a:moveTo>
                      <a:pt x="0" y="0"/>
                    </a:moveTo>
                    <a:cubicBezTo>
                      <a:pt x="132" y="0"/>
                      <a:pt x="132" y="0"/>
                      <a:pt x="132" y="0"/>
                    </a:cubicBezTo>
                    <a:cubicBezTo>
                      <a:pt x="132" y="13"/>
                      <a:pt x="132" y="13"/>
                      <a:pt x="132" y="13"/>
                    </a:cubicBezTo>
                    <a:cubicBezTo>
                      <a:pt x="0" y="13"/>
                      <a:pt x="0" y="13"/>
                      <a:pt x="0" y="13"/>
                    </a:cubicBezTo>
                    <a:cubicBezTo>
                      <a:pt x="0" y="0"/>
                      <a:pt x="0" y="0"/>
                      <a:pt x="0" y="0"/>
                    </a:cubicBezTo>
                    <a:close/>
                    <a:moveTo>
                      <a:pt x="79" y="68"/>
                    </a:moveTo>
                    <a:cubicBezTo>
                      <a:pt x="78" y="64"/>
                      <a:pt x="78" y="64"/>
                      <a:pt x="78" y="64"/>
                    </a:cubicBezTo>
                    <a:cubicBezTo>
                      <a:pt x="78" y="64"/>
                      <a:pt x="78" y="63"/>
                      <a:pt x="77" y="63"/>
                    </a:cubicBezTo>
                    <a:cubicBezTo>
                      <a:pt x="71" y="63"/>
                      <a:pt x="71" y="63"/>
                      <a:pt x="71" y="63"/>
                    </a:cubicBezTo>
                    <a:cubicBezTo>
                      <a:pt x="71" y="63"/>
                      <a:pt x="71" y="62"/>
                      <a:pt x="71" y="62"/>
                    </a:cubicBezTo>
                    <a:cubicBezTo>
                      <a:pt x="73" y="57"/>
                      <a:pt x="73" y="57"/>
                      <a:pt x="73" y="57"/>
                    </a:cubicBezTo>
                    <a:cubicBezTo>
                      <a:pt x="73" y="56"/>
                      <a:pt x="73" y="56"/>
                      <a:pt x="73" y="55"/>
                    </a:cubicBezTo>
                    <a:cubicBezTo>
                      <a:pt x="70" y="53"/>
                      <a:pt x="70" y="53"/>
                      <a:pt x="70" y="53"/>
                    </a:cubicBezTo>
                    <a:cubicBezTo>
                      <a:pt x="70" y="53"/>
                      <a:pt x="69" y="53"/>
                      <a:pt x="69" y="53"/>
                    </a:cubicBezTo>
                    <a:cubicBezTo>
                      <a:pt x="64" y="56"/>
                      <a:pt x="64" y="56"/>
                      <a:pt x="64" y="56"/>
                    </a:cubicBezTo>
                    <a:cubicBezTo>
                      <a:pt x="64" y="56"/>
                      <a:pt x="64" y="56"/>
                      <a:pt x="63" y="56"/>
                    </a:cubicBezTo>
                    <a:cubicBezTo>
                      <a:pt x="62" y="49"/>
                      <a:pt x="62" y="49"/>
                      <a:pt x="62" y="49"/>
                    </a:cubicBezTo>
                    <a:cubicBezTo>
                      <a:pt x="62" y="49"/>
                      <a:pt x="61" y="49"/>
                      <a:pt x="61" y="49"/>
                    </a:cubicBezTo>
                    <a:cubicBezTo>
                      <a:pt x="57" y="49"/>
                      <a:pt x="57" y="49"/>
                      <a:pt x="57" y="49"/>
                    </a:cubicBezTo>
                    <a:cubicBezTo>
                      <a:pt x="57" y="49"/>
                      <a:pt x="56" y="49"/>
                      <a:pt x="56" y="49"/>
                    </a:cubicBezTo>
                    <a:cubicBezTo>
                      <a:pt x="55" y="56"/>
                      <a:pt x="55" y="56"/>
                      <a:pt x="55" y="56"/>
                    </a:cubicBezTo>
                    <a:cubicBezTo>
                      <a:pt x="54" y="56"/>
                      <a:pt x="54" y="56"/>
                      <a:pt x="53" y="56"/>
                    </a:cubicBezTo>
                    <a:cubicBezTo>
                      <a:pt x="49" y="53"/>
                      <a:pt x="49" y="53"/>
                      <a:pt x="49" y="53"/>
                    </a:cubicBezTo>
                    <a:cubicBezTo>
                      <a:pt x="48" y="53"/>
                      <a:pt x="48" y="53"/>
                      <a:pt x="48" y="53"/>
                    </a:cubicBezTo>
                    <a:cubicBezTo>
                      <a:pt x="45" y="55"/>
                      <a:pt x="45" y="55"/>
                      <a:pt x="45" y="55"/>
                    </a:cubicBezTo>
                    <a:cubicBezTo>
                      <a:pt x="44" y="56"/>
                      <a:pt x="44" y="56"/>
                      <a:pt x="44" y="57"/>
                    </a:cubicBezTo>
                    <a:cubicBezTo>
                      <a:pt x="47" y="62"/>
                      <a:pt x="47" y="62"/>
                      <a:pt x="47" y="62"/>
                    </a:cubicBezTo>
                    <a:cubicBezTo>
                      <a:pt x="47" y="62"/>
                      <a:pt x="46" y="63"/>
                      <a:pt x="46" y="63"/>
                    </a:cubicBezTo>
                    <a:cubicBezTo>
                      <a:pt x="41" y="63"/>
                      <a:pt x="41" y="63"/>
                      <a:pt x="41" y="63"/>
                    </a:cubicBezTo>
                    <a:cubicBezTo>
                      <a:pt x="40" y="63"/>
                      <a:pt x="40" y="64"/>
                      <a:pt x="40" y="64"/>
                    </a:cubicBezTo>
                    <a:cubicBezTo>
                      <a:pt x="39" y="68"/>
                      <a:pt x="39" y="68"/>
                      <a:pt x="39" y="68"/>
                    </a:cubicBezTo>
                    <a:cubicBezTo>
                      <a:pt x="39" y="68"/>
                      <a:pt x="39" y="68"/>
                      <a:pt x="40" y="69"/>
                    </a:cubicBezTo>
                    <a:cubicBezTo>
                      <a:pt x="45" y="71"/>
                      <a:pt x="45" y="71"/>
                      <a:pt x="45" y="71"/>
                    </a:cubicBezTo>
                    <a:cubicBezTo>
                      <a:pt x="45" y="71"/>
                      <a:pt x="45" y="72"/>
                      <a:pt x="45" y="73"/>
                    </a:cubicBezTo>
                    <a:cubicBezTo>
                      <a:pt x="41" y="76"/>
                      <a:pt x="41" y="76"/>
                      <a:pt x="41" y="76"/>
                    </a:cubicBezTo>
                    <a:cubicBezTo>
                      <a:pt x="41" y="76"/>
                      <a:pt x="41" y="77"/>
                      <a:pt x="41" y="78"/>
                    </a:cubicBezTo>
                    <a:cubicBezTo>
                      <a:pt x="43" y="81"/>
                      <a:pt x="43" y="81"/>
                      <a:pt x="43" y="81"/>
                    </a:cubicBezTo>
                    <a:cubicBezTo>
                      <a:pt x="43" y="81"/>
                      <a:pt x="43" y="81"/>
                      <a:pt x="44" y="81"/>
                    </a:cubicBezTo>
                    <a:cubicBezTo>
                      <a:pt x="49" y="79"/>
                      <a:pt x="49" y="79"/>
                      <a:pt x="49" y="79"/>
                    </a:cubicBezTo>
                    <a:cubicBezTo>
                      <a:pt x="50" y="80"/>
                      <a:pt x="50" y="80"/>
                      <a:pt x="50" y="81"/>
                    </a:cubicBezTo>
                    <a:cubicBezTo>
                      <a:pt x="50" y="86"/>
                      <a:pt x="50" y="86"/>
                      <a:pt x="50" y="86"/>
                    </a:cubicBezTo>
                    <a:cubicBezTo>
                      <a:pt x="50" y="87"/>
                      <a:pt x="50" y="87"/>
                      <a:pt x="50" y="87"/>
                    </a:cubicBezTo>
                    <a:cubicBezTo>
                      <a:pt x="54" y="88"/>
                      <a:pt x="54" y="88"/>
                      <a:pt x="54" y="88"/>
                    </a:cubicBezTo>
                    <a:cubicBezTo>
                      <a:pt x="54" y="88"/>
                      <a:pt x="55" y="88"/>
                      <a:pt x="55" y="88"/>
                    </a:cubicBezTo>
                    <a:cubicBezTo>
                      <a:pt x="58" y="83"/>
                      <a:pt x="58" y="83"/>
                      <a:pt x="58" y="83"/>
                    </a:cubicBezTo>
                    <a:cubicBezTo>
                      <a:pt x="58" y="83"/>
                      <a:pt x="59" y="83"/>
                      <a:pt x="59" y="83"/>
                    </a:cubicBezTo>
                    <a:cubicBezTo>
                      <a:pt x="59" y="83"/>
                      <a:pt x="59" y="83"/>
                      <a:pt x="60" y="83"/>
                    </a:cubicBezTo>
                    <a:cubicBezTo>
                      <a:pt x="63" y="88"/>
                      <a:pt x="63" y="88"/>
                      <a:pt x="63" y="88"/>
                    </a:cubicBezTo>
                    <a:cubicBezTo>
                      <a:pt x="63" y="88"/>
                      <a:pt x="63" y="88"/>
                      <a:pt x="64" y="88"/>
                    </a:cubicBezTo>
                    <a:cubicBezTo>
                      <a:pt x="67" y="87"/>
                      <a:pt x="67" y="87"/>
                      <a:pt x="67" y="87"/>
                    </a:cubicBezTo>
                    <a:cubicBezTo>
                      <a:pt x="68" y="87"/>
                      <a:pt x="68" y="87"/>
                      <a:pt x="68" y="86"/>
                    </a:cubicBezTo>
                    <a:cubicBezTo>
                      <a:pt x="67" y="81"/>
                      <a:pt x="67" y="81"/>
                      <a:pt x="67" y="81"/>
                    </a:cubicBezTo>
                    <a:cubicBezTo>
                      <a:pt x="68" y="80"/>
                      <a:pt x="68" y="80"/>
                      <a:pt x="68" y="79"/>
                    </a:cubicBezTo>
                    <a:cubicBezTo>
                      <a:pt x="74" y="81"/>
                      <a:pt x="74" y="81"/>
                      <a:pt x="74" y="81"/>
                    </a:cubicBezTo>
                    <a:cubicBezTo>
                      <a:pt x="74" y="81"/>
                      <a:pt x="75" y="81"/>
                      <a:pt x="75" y="81"/>
                    </a:cubicBezTo>
                    <a:cubicBezTo>
                      <a:pt x="77" y="78"/>
                      <a:pt x="77" y="78"/>
                      <a:pt x="77" y="78"/>
                    </a:cubicBezTo>
                    <a:cubicBezTo>
                      <a:pt x="77" y="77"/>
                      <a:pt x="77" y="76"/>
                      <a:pt x="77" y="76"/>
                    </a:cubicBezTo>
                    <a:cubicBezTo>
                      <a:pt x="73" y="73"/>
                      <a:pt x="73" y="73"/>
                      <a:pt x="73" y="73"/>
                    </a:cubicBezTo>
                    <a:cubicBezTo>
                      <a:pt x="73" y="72"/>
                      <a:pt x="73" y="71"/>
                      <a:pt x="73" y="71"/>
                    </a:cubicBezTo>
                    <a:cubicBezTo>
                      <a:pt x="78" y="69"/>
                      <a:pt x="78" y="69"/>
                      <a:pt x="78" y="69"/>
                    </a:cubicBezTo>
                    <a:cubicBezTo>
                      <a:pt x="79" y="68"/>
                      <a:pt x="79" y="68"/>
                      <a:pt x="79" y="68"/>
                    </a:cubicBezTo>
                    <a:close/>
                    <a:moveTo>
                      <a:pt x="67" y="69"/>
                    </a:moveTo>
                    <a:cubicBezTo>
                      <a:pt x="67" y="71"/>
                      <a:pt x="66" y="73"/>
                      <a:pt x="64" y="75"/>
                    </a:cubicBezTo>
                    <a:cubicBezTo>
                      <a:pt x="63" y="76"/>
                      <a:pt x="61" y="77"/>
                      <a:pt x="59" y="77"/>
                    </a:cubicBezTo>
                    <a:cubicBezTo>
                      <a:pt x="57" y="77"/>
                      <a:pt x="55" y="76"/>
                      <a:pt x="53" y="75"/>
                    </a:cubicBezTo>
                    <a:cubicBezTo>
                      <a:pt x="52" y="73"/>
                      <a:pt x="51" y="71"/>
                      <a:pt x="51" y="69"/>
                    </a:cubicBezTo>
                    <a:cubicBezTo>
                      <a:pt x="51" y="67"/>
                      <a:pt x="52" y="65"/>
                      <a:pt x="53" y="64"/>
                    </a:cubicBezTo>
                    <a:cubicBezTo>
                      <a:pt x="55" y="62"/>
                      <a:pt x="57" y="61"/>
                      <a:pt x="59" y="61"/>
                    </a:cubicBezTo>
                    <a:cubicBezTo>
                      <a:pt x="61" y="61"/>
                      <a:pt x="63" y="62"/>
                      <a:pt x="64" y="64"/>
                    </a:cubicBezTo>
                    <a:cubicBezTo>
                      <a:pt x="66" y="65"/>
                      <a:pt x="67" y="67"/>
                      <a:pt x="67" y="69"/>
                    </a:cubicBezTo>
                    <a:close/>
                    <a:moveTo>
                      <a:pt x="55" y="69"/>
                    </a:moveTo>
                    <a:cubicBezTo>
                      <a:pt x="55" y="67"/>
                      <a:pt x="57" y="66"/>
                      <a:pt x="59" y="66"/>
                    </a:cubicBezTo>
                    <a:cubicBezTo>
                      <a:pt x="61" y="66"/>
                      <a:pt x="63" y="67"/>
                      <a:pt x="63" y="69"/>
                    </a:cubicBezTo>
                    <a:cubicBezTo>
                      <a:pt x="63" y="71"/>
                      <a:pt x="61" y="73"/>
                      <a:pt x="59" y="73"/>
                    </a:cubicBezTo>
                    <a:cubicBezTo>
                      <a:pt x="57" y="73"/>
                      <a:pt x="55" y="71"/>
                      <a:pt x="55" y="69"/>
                    </a:cubicBezTo>
                    <a:close/>
                    <a:moveTo>
                      <a:pt x="91" y="57"/>
                    </a:moveTo>
                    <a:cubicBezTo>
                      <a:pt x="91" y="56"/>
                      <a:pt x="91" y="56"/>
                      <a:pt x="91" y="55"/>
                    </a:cubicBezTo>
                    <a:cubicBezTo>
                      <a:pt x="91" y="55"/>
                      <a:pt x="91" y="54"/>
                      <a:pt x="91" y="54"/>
                    </a:cubicBezTo>
                    <a:cubicBezTo>
                      <a:pt x="93" y="52"/>
                      <a:pt x="93" y="52"/>
                      <a:pt x="93" y="52"/>
                    </a:cubicBezTo>
                    <a:cubicBezTo>
                      <a:pt x="93" y="52"/>
                      <a:pt x="93" y="51"/>
                      <a:pt x="93" y="51"/>
                    </a:cubicBezTo>
                    <a:cubicBezTo>
                      <a:pt x="93" y="51"/>
                      <a:pt x="93" y="51"/>
                      <a:pt x="93" y="51"/>
                    </a:cubicBezTo>
                    <a:cubicBezTo>
                      <a:pt x="92" y="49"/>
                      <a:pt x="92" y="49"/>
                      <a:pt x="92" y="49"/>
                    </a:cubicBezTo>
                    <a:cubicBezTo>
                      <a:pt x="92" y="49"/>
                      <a:pt x="92" y="49"/>
                      <a:pt x="91" y="49"/>
                    </a:cubicBezTo>
                    <a:cubicBezTo>
                      <a:pt x="91" y="49"/>
                      <a:pt x="91" y="49"/>
                      <a:pt x="91" y="49"/>
                    </a:cubicBezTo>
                    <a:cubicBezTo>
                      <a:pt x="88" y="49"/>
                      <a:pt x="88" y="49"/>
                      <a:pt x="88" y="49"/>
                    </a:cubicBezTo>
                    <a:cubicBezTo>
                      <a:pt x="87" y="49"/>
                      <a:pt x="87" y="48"/>
                      <a:pt x="86" y="48"/>
                    </a:cubicBezTo>
                    <a:cubicBezTo>
                      <a:pt x="85" y="45"/>
                      <a:pt x="85" y="45"/>
                      <a:pt x="85" y="45"/>
                    </a:cubicBezTo>
                    <a:cubicBezTo>
                      <a:pt x="85" y="45"/>
                      <a:pt x="84" y="44"/>
                      <a:pt x="84" y="44"/>
                    </a:cubicBezTo>
                    <a:cubicBezTo>
                      <a:pt x="82" y="44"/>
                      <a:pt x="82" y="44"/>
                      <a:pt x="82" y="44"/>
                    </a:cubicBezTo>
                    <a:cubicBezTo>
                      <a:pt x="82" y="44"/>
                      <a:pt x="81" y="45"/>
                      <a:pt x="81" y="45"/>
                    </a:cubicBezTo>
                    <a:cubicBezTo>
                      <a:pt x="81" y="48"/>
                      <a:pt x="81" y="48"/>
                      <a:pt x="81" y="48"/>
                    </a:cubicBezTo>
                    <a:cubicBezTo>
                      <a:pt x="80" y="48"/>
                      <a:pt x="79" y="49"/>
                      <a:pt x="78" y="49"/>
                    </a:cubicBezTo>
                    <a:cubicBezTo>
                      <a:pt x="75" y="49"/>
                      <a:pt x="75" y="49"/>
                      <a:pt x="75" y="49"/>
                    </a:cubicBezTo>
                    <a:cubicBezTo>
                      <a:pt x="75" y="49"/>
                      <a:pt x="75" y="49"/>
                      <a:pt x="75" y="49"/>
                    </a:cubicBezTo>
                    <a:cubicBezTo>
                      <a:pt x="75" y="49"/>
                      <a:pt x="74" y="49"/>
                      <a:pt x="74" y="49"/>
                    </a:cubicBezTo>
                    <a:cubicBezTo>
                      <a:pt x="73" y="51"/>
                      <a:pt x="73" y="51"/>
                      <a:pt x="73" y="51"/>
                    </a:cubicBezTo>
                    <a:cubicBezTo>
                      <a:pt x="73" y="51"/>
                      <a:pt x="73" y="51"/>
                      <a:pt x="73" y="51"/>
                    </a:cubicBezTo>
                    <a:cubicBezTo>
                      <a:pt x="73" y="51"/>
                      <a:pt x="73" y="52"/>
                      <a:pt x="73" y="52"/>
                    </a:cubicBezTo>
                    <a:cubicBezTo>
                      <a:pt x="76" y="54"/>
                      <a:pt x="76" y="54"/>
                      <a:pt x="76" y="54"/>
                    </a:cubicBezTo>
                    <a:cubicBezTo>
                      <a:pt x="76" y="54"/>
                      <a:pt x="75" y="55"/>
                      <a:pt x="75" y="55"/>
                    </a:cubicBezTo>
                    <a:cubicBezTo>
                      <a:pt x="75" y="56"/>
                      <a:pt x="76" y="56"/>
                      <a:pt x="76" y="57"/>
                    </a:cubicBezTo>
                    <a:cubicBezTo>
                      <a:pt x="73" y="59"/>
                      <a:pt x="73" y="59"/>
                      <a:pt x="73" y="59"/>
                    </a:cubicBezTo>
                    <a:cubicBezTo>
                      <a:pt x="73" y="59"/>
                      <a:pt x="73" y="59"/>
                      <a:pt x="73" y="59"/>
                    </a:cubicBezTo>
                    <a:cubicBezTo>
                      <a:pt x="73" y="60"/>
                      <a:pt x="73" y="60"/>
                      <a:pt x="73" y="60"/>
                    </a:cubicBezTo>
                    <a:cubicBezTo>
                      <a:pt x="74" y="61"/>
                      <a:pt x="74" y="61"/>
                      <a:pt x="74" y="61"/>
                    </a:cubicBezTo>
                    <a:cubicBezTo>
                      <a:pt x="74" y="62"/>
                      <a:pt x="75" y="62"/>
                      <a:pt x="75" y="62"/>
                    </a:cubicBezTo>
                    <a:cubicBezTo>
                      <a:pt x="75" y="62"/>
                      <a:pt x="75" y="62"/>
                      <a:pt x="75" y="62"/>
                    </a:cubicBezTo>
                    <a:cubicBezTo>
                      <a:pt x="78" y="61"/>
                      <a:pt x="78" y="61"/>
                      <a:pt x="78" y="61"/>
                    </a:cubicBezTo>
                    <a:cubicBezTo>
                      <a:pt x="79" y="62"/>
                      <a:pt x="80" y="62"/>
                      <a:pt x="81" y="62"/>
                    </a:cubicBezTo>
                    <a:cubicBezTo>
                      <a:pt x="81" y="65"/>
                      <a:pt x="81" y="65"/>
                      <a:pt x="81" y="65"/>
                    </a:cubicBezTo>
                    <a:cubicBezTo>
                      <a:pt x="81" y="66"/>
                      <a:pt x="82" y="66"/>
                      <a:pt x="82" y="66"/>
                    </a:cubicBezTo>
                    <a:cubicBezTo>
                      <a:pt x="84" y="66"/>
                      <a:pt x="84" y="66"/>
                      <a:pt x="84" y="66"/>
                    </a:cubicBezTo>
                    <a:cubicBezTo>
                      <a:pt x="84" y="66"/>
                      <a:pt x="85" y="66"/>
                      <a:pt x="85" y="65"/>
                    </a:cubicBezTo>
                    <a:cubicBezTo>
                      <a:pt x="86" y="63"/>
                      <a:pt x="86" y="63"/>
                      <a:pt x="86" y="63"/>
                    </a:cubicBezTo>
                    <a:cubicBezTo>
                      <a:pt x="87" y="62"/>
                      <a:pt x="87" y="62"/>
                      <a:pt x="88" y="61"/>
                    </a:cubicBezTo>
                    <a:cubicBezTo>
                      <a:pt x="91" y="62"/>
                      <a:pt x="91" y="62"/>
                      <a:pt x="91" y="62"/>
                    </a:cubicBezTo>
                    <a:cubicBezTo>
                      <a:pt x="91" y="62"/>
                      <a:pt x="91" y="62"/>
                      <a:pt x="91" y="62"/>
                    </a:cubicBezTo>
                    <a:cubicBezTo>
                      <a:pt x="92" y="62"/>
                      <a:pt x="92" y="62"/>
                      <a:pt x="92" y="61"/>
                    </a:cubicBezTo>
                    <a:cubicBezTo>
                      <a:pt x="93" y="60"/>
                      <a:pt x="93" y="60"/>
                      <a:pt x="93" y="60"/>
                    </a:cubicBezTo>
                    <a:cubicBezTo>
                      <a:pt x="93" y="60"/>
                      <a:pt x="93" y="60"/>
                      <a:pt x="93" y="59"/>
                    </a:cubicBezTo>
                    <a:cubicBezTo>
                      <a:pt x="93" y="59"/>
                      <a:pt x="93" y="59"/>
                      <a:pt x="93" y="59"/>
                    </a:cubicBezTo>
                    <a:cubicBezTo>
                      <a:pt x="91" y="57"/>
                      <a:pt x="91" y="57"/>
                      <a:pt x="91" y="57"/>
                    </a:cubicBezTo>
                    <a:cubicBezTo>
                      <a:pt x="91" y="57"/>
                      <a:pt x="91" y="57"/>
                      <a:pt x="91" y="57"/>
                    </a:cubicBezTo>
                    <a:close/>
                    <a:moveTo>
                      <a:pt x="86" y="55"/>
                    </a:moveTo>
                    <a:cubicBezTo>
                      <a:pt x="86" y="57"/>
                      <a:pt x="85" y="58"/>
                      <a:pt x="83" y="58"/>
                    </a:cubicBezTo>
                    <a:cubicBezTo>
                      <a:pt x="82" y="58"/>
                      <a:pt x="80" y="57"/>
                      <a:pt x="80" y="55"/>
                    </a:cubicBezTo>
                    <a:cubicBezTo>
                      <a:pt x="80" y="54"/>
                      <a:pt x="82" y="52"/>
                      <a:pt x="83" y="52"/>
                    </a:cubicBezTo>
                    <a:cubicBezTo>
                      <a:pt x="85" y="52"/>
                      <a:pt x="86" y="54"/>
                      <a:pt x="86" y="5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grpSp>
          <p:nvGrpSpPr>
            <p:cNvPr id="622" name="Group 621"/>
            <p:cNvGrpSpPr/>
            <p:nvPr/>
          </p:nvGrpSpPr>
          <p:grpSpPr>
            <a:xfrm>
              <a:off x="5195115" y="4344842"/>
              <a:ext cx="501650" cy="859308"/>
              <a:chOff x="4910534" y="4270191"/>
              <a:chExt cx="342900" cy="587375"/>
            </a:xfrm>
          </p:grpSpPr>
          <p:sp>
            <p:nvSpPr>
              <p:cNvPr id="619" name="Freeform 7"/>
              <p:cNvSpPr>
                <a:spLocks/>
              </p:cNvSpPr>
              <p:nvPr/>
            </p:nvSpPr>
            <p:spPr bwMode="auto">
              <a:xfrm>
                <a:off x="4910534" y="4270191"/>
                <a:ext cx="342900" cy="587375"/>
              </a:xfrm>
              <a:custGeom>
                <a:avLst/>
                <a:gdLst>
                  <a:gd name="T0" fmla="*/ 154 w 154"/>
                  <a:gd name="T1" fmla="*/ 254 h 264"/>
                  <a:gd name="T2" fmla="*/ 144 w 154"/>
                  <a:gd name="T3" fmla="*/ 264 h 264"/>
                  <a:gd name="T4" fmla="*/ 10 w 154"/>
                  <a:gd name="T5" fmla="*/ 264 h 264"/>
                  <a:gd name="T6" fmla="*/ 0 w 154"/>
                  <a:gd name="T7" fmla="*/ 254 h 264"/>
                  <a:gd name="T8" fmla="*/ 0 w 154"/>
                  <a:gd name="T9" fmla="*/ 10 h 264"/>
                  <a:gd name="T10" fmla="*/ 10 w 154"/>
                  <a:gd name="T11" fmla="*/ 0 h 264"/>
                  <a:gd name="T12" fmla="*/ 144 w 154"/>
                  <a:gd name="T13" fmla="*/ 0 h 264"/>
                  <a:gd name="T14" fmla="*/ 154 w 154"/>
                  <a:gd name="T15" fmla="*/ 10 h 264"/>
                  <a:gd name="T16" fmla="*/ 154 w 154"/>
                  <a:gd name="T17" fmla="*/ 25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4">
                    <a:moveTo>
                      <a:pt x="154" y="254"/>
                    </a:moveTo>
                    <a:cubicBezTo>
                      <a:pt x="154" y="259"/>
                      <a:pt x="150" y="264"/>
                      <a:pt x="144" y="264"/>
                    </a:cubicBezTo>
                    <a:cubicBezTo>
                      <a:pt x="10" y="264"/>
                      <a:pt x="10" y="264"/>
                      <a:pt x="10" y="264"/>
                    </a:cubicBezTo>
                    <a:cubicBezTo>
                      <a:pt x="5" y="264"/>
                      <a:pt x="0" y="259"/>
                      <a:pt x="0" y="254"/>
                    </a:cubicBezTo>
                    <a:cubicBezTo>
                      <a:pt x="0" y="10"/>
                      <a:pt x="0" y="10"/>
                      <a:pt x="0" y="10"/>
                    </a:cubicBezTo>
                    <a:cubicBezTo>
                      <a:pt x="0" y="4"/>
                      <a:pt x="5" y="0"/>
                      <a:pt x="10" y="0"/>
                    </a:cubicBezTo>
                    <a:cubicBezTo>
                      <a:pt x="144" y="0"/>
                      <a:pt x="144" y="0"/>
                      <a:pt x="144" y="0"/>
                    </a:cubicBezTo>
                    <a:cubicBezTo>
                      <a:pt x="150" y="0"/>
                      <a:pt x="154" y="4"/>
                      <a:pt x="154" y="10"/>
                    </a:cubicBezTo>
                    <a:lnTo>
                      <a:pt x="154" y="2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20" name="Rectangle 8"/>
              <p:cNvSpPr>
                <a:spLocks noChangeArrowheads="1"/>
              </p:cNvSpPr>
              <p:nvPr/>
            </p:nvSpPr>
            <p:spPr bwMode="auto">
              <a:xfrm>
                <a:off x="4943871" y="4301941"/>
                <a:ext cx="277813" cy="46196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sp>
          <p:nvSpPr>
            <p:cNvPr id="623" name="Freeform 17"/>
            <p:cNvSpPr>
              <a:spLocks noEditPoints="1"/>
            </p:cNvSpPr>
            <p:nvPr/>
          </p:nvSpPr>
          <p:spPr bwMode="auto">
            <a:xfrm>
              <a:off x="5944479" y="4373230"/>
              <a:ext cx="1729942" cy="927391"/>
            </a:xfrm>
            <a:custGeom>
              <a:avLst/>
              <a:gdLst>
                <a:gd name="T0" fmla="*/ 412 w 485"/>
                <a:gd name="T1" fmla="*/ 0 h 260"/>
                <a:gd name="T2" fmla="*/ 74 w 485"/>
                <a:gd name="T3" fmla="*/ 0 h 260"/>
                <a:gd name="T4" fmla="*/ 62 w 485"/>
                <a:gd name="T5" fmla="*/ 12 h 260"/>
                <a:gd name="T6" fmla="*/ 62 w 485"/>
                <a:gd name="T7" fmla="*/ 220 h 260"/>
                <a:gd name="T8" fmla="*/ 74 w 485"/>
                <a:gd name="T9" fmla="*/ 232 h 260"/>
                <a:gd name="T10" fmla="*/ 412 w 485"/>
                <a:gd name="T11" fmla="*/ 232 h 260"/>
                <a:gd name="T12" fmla="*/ 424 w 485"/>
                <a:gd name="T13" fmla="*/ 220 h 260"/>
                <a:gd name="T14" fmla="*/ 424 w 485"/>
                <a:gd name="T15" fmla="*/ 12 h 260"/>
                <a:gd name="T16" fmla="*/ 412 w 485"/>
                <a:gd name="T17" fmla="*/ 0 h 260"/>
                <a:gd name="T18" fmla="*/ 408 w 485"/>
                <a:gd name="T19" fmla="*/ 218 h 260"/>
                <a:gd name="T20" fmla="*/ 77 w 485"/>
                <a:gd name="T21" fmla="*/ 218 h 260"/>
                <a:gd name="T22" fmla="*/ 77 w 485"/>
                <a:gd name="T23" fmla="*/ 13 h 260"/>
                <a:gd name="T24" fmla="*/ 408 w 485"/>
                <a:gd name="T25" fmla="*/ 13 h 260"/>
                <a:gd name="T26" fmla="*/ 408 w 485"/>
                <a:gd name="T27" fmla="*/ 218 h 260"/>
                <a:gd name="T28" fmla="*/ 276 w 485"/>
                <a:gd name="T29" fmla="*/ 241 h 260"/>
                <a:gd name="T30" fmla="*/ 276 w 485"/>
                <a:gd name="T31" fmla="*/ 243 h 260"/>
                <a:gd name="T32" fmla="*/ 271 w 485"/>
                <a:gd name="T33" fmla="*/ 247 h 260"/>
                <a:gd name="T34" fmla="*/ 214 w 485"/>
                <a:gd name="T35" fmla="*/ 247 h 260"/>
                <a:gd name="T36" fmla="*/ 210 w 485"/>
                <a:gd name="T37" fmla="*/ 243 h 260"/>
                <a:gd name="T38" fmla="*/ 210 w 485"/>
                <a:gd name="T39" fmla="*/ 241 h 260"/>
                <a:gd name="T40" fmla="*/ 0 w 485"/>
                <a:gd name="T41" fmla="*/ 241 h 260"/>
                <a:gd name="T42" fmla="*/ 0 w 485"/>
                <a:gd name="T43" fmla="*/ 253 h 260"/>
                <a:gd name="T44" fmla="*/ 16 w 485"/>
                <a:gd name="T45" fmla="*/ 260 h 260"/>
                <a:gd name="T46" fmla="*/ 16 w 485"/>
                <a:gd name="T47" fmla="*/ 260 h 260"/>
                <a:gd name="T48" fmla="*/ 469 w 485"/>
                <a:gd name="T49" fmla="*/ 260 h 260"/>
                <a:gd name="T50" fmla="*/ 469 w 485"/>
                <a:gd name="T51" fmla="*/ 260 h 260"/>
                <a:gd name="T52" fmla="*/ 485 w 485"/>
                <a:gd name="T53" fmla="*/ 253 h 260"/>
                <a:gd name="T54" fmla="*/ 485 w 485"/>
                <a:gd name="T55" fmla="*/ 241 h 260"/>
                <a:gd name="T56" fmla="*/ 276 w 485"/>
                <a:gd name="T57" fmla="*/ 241 h 260"/>
                <a:gd name="T58" fmla="*/ 276 w 485"/>
                <a:gd name="T59" fmla="*/ 2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260">
                  <a:moveTo>
                    <a:pt x="412" y="0"/>
                  </a:moveTo>
                  <a:cubicBezTo>
                    <a:pt x="74" y="0"/>
                    <a:pt x="74" y="0"/>
                    <a:pt x="74" y="0"/>
                  </a:cubicBezTo>
                  <a:cubicBezTo>
                    <a:pt x="68" y="0"/>
                    <a:pt x="62" y="5"/>
                    <a:pt x="62" y="12"/>
                  </a:cubicBezTo>
                  <a:cubicBezTo>
                    <a:pt x="62" y="220"/>
                    <a:pt x="62" y="220"/>
                    <a:pt x="62" y="220"/>
                  </a:cubicBezTo>
                  <a:cubicBezTo>
                    <a:pt x="62" y="227"/>
                    <a:pt x="68" y="232"/>
                    <a:pt x="74" y="232"/>
                  </a:cubicBezTo>
                  <a:cubicBezTo>
                    <a:pt x="412" y="232"/>
                    <a:pt x="412" y="232"/>
                    <a:pt x="412" y="232"/>
                  </a:cubicBezTo>
                  <a:cubicBezTo>
                    <a:pt x="419" y="232"/>
                    <a:pt x="424" y="227"/>
                    <a:pt x="424" y="220"/>
                  </a:cubicBezTo>
                  <a:cubicBezTo>
                    <a:pt x="424" y="12"/>
                    <a:pt x="424" y="12"/>
                    <a:pt x="424" y="12"/>
                  </a:cubicBezTo>
                  <a:cubicBezTo>
                    <a:pt x="424" y="5"/>
                    <a:pt x="419" y="0"/>
                    <a:pt x="412" y="0"/>
                  </a:cubicBezTo>
                  <a:close/>
                  <a:moveTo>
                    <a:pt x="408" y="218"/>
                  </a:moveTo>
                  <a:cubicBezTo>
                    <a:pt x="77" y="218"/>
                    <a:pt x="77" y="218"/>
                    <a:pt x="77" y="218"/>
                  </a:cubicBezTo>
                  <a:cubicBezTo>
                    <a:pt x="77" y="13"/>
                    <a:pt x="77" y="13"/>
                    <a:pt x="77" y="13"/>
                  </a:cubicBezTo>
                  <a:cubicBezTo>
                    <a:pt x="408" y="13"/>
                    <a:pt x="408" y="13"/>
                    <a:pt x="408" y="13"/>
                  </a:cubicBezTo>
                  <a:cubicBezTo>
                    <a:pt x="408" y="218"/>
                    <a:pt x="408" y="218"/>
                    <a:pt x="408" y="218"/>
                  </a:cubicBezTo>
                  <a:close/>
                  <a:moveTo>
                    <a:pt x="276" y="241"/>
                  </a:moveTo>
                  <a:cubicBezTo>
                    <a:pt x="276" y="243"/>
                    <a:pt x="276" y="243"/>
                    <a:pt x="276" y="243"/>
                  </a:cubicBezTo>
                  <a:cubicBezTo>
                    <a:pt x="276" y="246"/>
                    <a:pt x="274" y="247"/>
                    <a:pt x="271" y="247"/>
                  </a:cubicBezTo>
                  <a:cubicBezTo>
                    <a:pt x="214" y="247"/>
                    <a:pt x="214" y="247"/>
                    <a:pt x="214" y="247"/>
                  </a:cubicBezTo>
                  <a:cubicBezTo>
                    <a:pt x="212" y="247"/>
                    <a:pt x="210" y="246"/>
                    <a:pt x="210" y="243"/>
                  </a:cubicBezTo>
                  <a:cubicBezTo>
                    <a:pt x="210" y="241"/>
                    <a:pt x="210" y="241"/>
                    <a:pt x="210" y="241"/>
                  </a:cubicBezTo>
                  <a:cubicBezTo>
                    <a:pt x="0" y="241"/>
                    <a:pt x="0" y="241"/>
                    <a:pt x="0" y="241"/>
                  </a:cubicBezTo>
                  <a:cubicBezTo>
                    <a:pt x="0" y="253"/>
                    <a:pt x="0" y="253"/>
                    <a:pt x="0" y="253"/>
                  </a:cubicBezTo>
                  <a:cubicBezTo>
                    <a:pt x="0" y="253"/>
                    <a:pt x="11" y="260"/>
                    <a:pt x="16" y="260"/>
                  </a:cubicBezTo>
                  <a:cubicBezTo>
                    <a:pt x="16" y="260"/>
                    <a:pt x="16" y="260"/>
                    <a:pt x="16" y="260"/>
                  </a:cubicBezTo>
                  <a:cubicBezTo>
                    <a:pt x="469" y="260"/>
                    <a:pt x="469" y="260"/>
                    <a:pt x="469" y="260"/>
                  </a:cubicBezTo>
                  <a:cubicBezTo>
                    <a:pt x="469" y="260"/>
                    <a:pt x="469" y="260"/>
                    <a:pt x="469" y="260"/>
                  </a:cubicBezTo>
                  <a:cubicBezTo>
                    <a:pt x="474" y="260"/>
                    <a:pt x="485" y="253"/>
                    <a:pt x="485" y="253"/>
                  </a:cubicBezTo>
                  <a:cubicBezTo>
                    <a:pt x="485" y="241"/>
                    <a:pt x="485" y="241"/>
                    <a:pt x="485" y="241"/>
                  </a:cubicBezTo>
                  <a:cubicBezTo>
                    <a:pt x="276" y="241"/>
                    <a:pt x="276" y="241"/>
                    <a:pt x="276" y="241"/>
                  </a:cubicBezTo>
                  <a:cubicBezTo>
                    <a:pt x="276" y="241"/>
                    <a:pt x="276" y="241"/>
                    <a:pt x="276" y="241"/>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grpSp>
        <p:nvGrpSpPr>
          <p:cNvPr id="24" name="Group 23"/>
          <p:cNvGrpSpPr/>
          <p:nvPr/>
        </p:nvGrpSpPr>
        <p:grpSpPr>
          <a:xfrm>
            <a:off x="4434109" y="4062714"/>
            <a:ext cx="2957043" cy="2613864"/>
            <a:chOff x="8274565" y="1998086"/>
            <a:chExt cx="2957043" cy="3245774"/>
          </a:xfrm>
        </p:grpSpPr>
        <p:sp>
          <p:nvSpPr>
            <p:cNvPr id="7" name="Rectangle 6"/>
            <p:cNvSpPr/>
            <p:nvPr/>
          </p:nvSpPr>
          <p:spPr>
            <a:xfrm>
              <a:off x="8274565" y="1998086"/>
              <a:ext cx="2957043" cy="3245774"/>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1785" y="3483836"/>
              <a:ext cx="2367547" cy="805449"/>
            </a:xfrm>
            <a:prstGeom prst="rect">
              <a:avLst/>
            </a:prstGeom>
          </p:spPr>
        </p:pic>
        <p:sp>
          <p:nvSpPr>
            <p:cNvPr id="26" name="TextBox 25"/>
            <p:cNvSpPr txBox="1"/>
            <p:nvPr/>
          </p:nvSpPr>
          <p:spPr>
            <a:xfrm>
              <a:off x="8900059" y="2108045"/>
              <a:ext cx="19026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Microsoft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816" y="2582610"/>
              <a:ext cx="2067632" cy="955561"/>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2679" y="4472111"/>
              <a:ext cx="2212879" cy="433612"/>
            </a:xfrm>
            <a:prstGeom prst="rect">
              <a:avLst/>
            </a:prstGeom>
          </p:spPr>
        </p:pic>
      </p:grpSp>
      <p:pic>
        <p:nvPicPr>
          <p:cNvPr id="626" name="Picture 6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4433" y="5884663"/>
            <a:ext cx="1137531" cy="914400"/>
          </a:xfrm>
          <a:prstGeom prst="rect">
            <a:avLst/>
          </a:prstGeom>
        </p:spPr>
      </p:pic>
      <p:pic>
        <p:nvPicPr>
          <p:cNvPr id="3" name="Picture 2"/>
          <p:cNvPicPr>
            <a:picLocks noChangeAspect="1"/>
          </p:cNvPicPr>
          <p:nvPr/>
        </p:nvPicPr>
        <p:blipFill>
          <a:blip r:embed="rId7"/>
          <a:stretch>
            <a:fillRect/>
          </a:stretch>
        </p:blipFill>
        <p:spPr>
          <a:xfrm>
            <a:off x="10602410" y="0"/>
            <a:ext cx="1544225" cy="1189303"/>
          </a:xfrm>
          <a:prstGeom prst="rect">
            <a:avLst/>
          </a:prstGeom>
        </p:spPr>
      </p:pic>
      <p:sp>
        <p:nvSpPr>
          <p:cNvPr id="16" name="Rectangle 15"/>
          <p:cNvSpPr/>
          <p:nvPr/>
        </p:nvSpPr>
        <p:spPr>
          <a:xfrm>
            <a:off x="113318" y="1601754"/>
            <a:ext cx="12079702"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ysClr val="windowText" lastClr="000000"/>
                </a:solidFill>
                <a:effectLst/>
                <a:uLnTx/>
                <a:uFillTx/>
              </a:rPr>
              <a:t>Базовый обзор </a:t>
            </a:r>
            <a:r>
              <a:rPr kumimoji="0" lang="en-US" sz="2000" b="1" i="0" u="none" strike="noStrike" kern="0" cap="none" spc="0" normalizeH="0" baseline="0" noProof="0" dirty="0">
                <a:ln>
                  <a:noFill/>
                </a:ln>
                <a:solidFill>
                  <a:sysClr val="windowText" lastClr="000000"/>
                </a:solidFill>
                <a:effectLst/>
                <a:uLnTx/>
                <a:uFillTx/>
              </a:rPr>
              <a:t>SAM </a:t>
            </a:r>
            <a:r>
              <a:rPr kumimoji="0" lang="ru-RU" sz="2000" b="1" i="0" u="none" strike="noStrike" kern="0" cap="none" spc="0" normalizeH="0" baseline="0" noProof="0" dirty="0">
                <a:ln>
                  <a:noFill/>
                </a:ln>
                <a:solidFill>
                  <a:sysClr val="windowText" lastClr="000000"/>
                </a:solidFill>
                <a:effectLst/>
                <a:uLnTx/>
                <a:uFillTx/>
              </a:rPr>
              <a:t>(</a:t>
            </a:r>
            <a:r>
              <a:rPr kumimoji="0" lang="en-US" sz="2000" b="1" i="0" u="none" strike="noStrike" kern="0" cap="none" spc="0" normalizeH="0" baseline="0" noProof="0" dirty="0">
                <a:ln>
                  <a:noFill/>
                </a:ln>
                <a:solidFill>
                  <a:sysClr val="windowText" lastClr="000000"/>
                </a:solidFill>
                <a:effectLst/>
                <a:uLnTx/>
                <a:uFillTx/>
              </a:rPr>
              <a:t>Baseline Review) – </a:t>
            </a:r>
            <a:r>
              <a:rPr kumimoji="0" lang="ru-RU" sz="2000" b="0" i="0" u="none" strike="noStrike" kern="0" cap="none" spc="0" normalizeH="0" baseline="0" noProof="0" dirty="0">
                <a:ln>
                  <a:noFill/>
                </a:ln>
                <a:solidFill>
                  <a:sysClr val="windowText" lastClr="000000"/>
                </a:solidFill>
                <a:effectLst/>
                <a:uLnTx/>
                <a:uFillTx/>
              </a:rPr>
              <a:t>проект, направленный на полную сверку ПО купленного и установленного с предоставлением рекомендаций</a:t>
            </a:r>
            <a:r>
              <a:rPr kumimoji="0" lang="en-US" sz="2000" b="0" i="0" u="none" strike="noStrike" kern="0" cap="none" spc="0" normalizeH="0" baseline="0" noProof="0" dirty="0">
                <a:ln>
                  <a:noFill/>
                </a:ln>
                <a:solidFill>
                  <a:sysClr val="windowText" lastClr="000000"/>
                </a:solidFill>
                <a:effectLst/>
                <a:uLnTx/>
                <a:uFillTx/>
              </a:rPr>
              <a:t> </a:t>
            </a:r>
            <a:r>
              <a:rPr kumimoji="0" lang="ru-RU" sz="2000" b="0" i="0" u="none" strike="noStrike" kern="0" cap="none" spc="0" normalizeH="0" baseline="0" noProof="0" dirty="0">
                <a:ln>
                  <a:noFill/>
                </a:ln>
                <a:solidFill>
                  <a:sysClr val="windowText" lastClr="000000"/>
                </a:solidFill>
                <a:effectLst/>
                <a:uLnTx/>
                <a:uFillTx/>
              </a:rPr>
              <a:t>по оптимизации лицензирования, а также по переходу на более совершенный уровень управления лицензиями (закупка, развертывание, обновление, выбытие, внутренние политики и процедуры использования).</a:t>
            </a:r>
            <a:endParaRPr kumimoji="0" lang="ru-RU" sz="2000" b="0" i="0" u="none" strike="noStrike" kern="0" cap="none" spc="0" normalizeH="0" baseline="0" noProof="0" dirty="0">
              <a:ln>
                <a:noFill/>
              </a:ln>
              <a:solidFill>
                <a:srgbClr val="505050"/>
              </a:solidFill>
              <a:effectLst/>
              <a:uLnTx/>
              <a:uFillTx/>
            </a:endParaRPr>
          </a:p>
        </p:txBody>
      </p:sp>
      <p:sp>
        <p:nvSpPr>
          <p:cNvPr id="625" name="Rectangle 624"/>
          <p:cNvSpPr/>
          <p:nvPr/>
        </p:nvSpPr>
        <p:spPr>
          <a:xfrm>
            <a:off x="3842760" y="3648079"/>
            <a:ext cx="3881944" cy="356251"/>
          </a:xfrm>
          <a:prstGeom prst="rect">
            <a:avLst/>
          </a:prstGeom>
          <a:no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400" b="0" i="0" u="none" strike="noStrike" kern="1200" cap="none" spc="0" normalizeH="0" baseline="0" noProof="0" dirty="0">
                <a:ln>
                  <a:noFill/>
                </a:ln>
                <a:solidFill>
                  <a:srgbClr val="505050"/>
                </a:solidFill>
                <a:effectLst/>
                <a:uLnTx/>
                <a:uFillTx/>
                <a:latin typeface="Segoe UI Light" panose="020B0502040204020203" pitchFamily="34" charset="0"/>
                <a:ea typeface="Calibri"/>
                <a:cs typeface="Segoe UI Light" panose="020B0502040204020203" pitchFamily="34" charset="0"/>
              </a:rPr>
              <a:t>Сверка ПО с лицензиями</a:t>
            </a:r>
            <a:endParaRPr kumimoji="0" lang="en-US" sz="2400" b="0" i="0" u="none" strike="noStrike" kern="1200" cap="none" spc="0" normalizeH="0" baseline="0" noProof="0" dirty="0">
              <a:ln>
                <a:noFill/>
              </a:ln>
              <a:solidFill>
                <a:srgbClr val="505050"/>
              </a:solidFill>
              <a:effectLst/>
              <a:uLnTx/>
              <a:uFillTx/>
              <a:latin typeface="Segoe UI Light" panose="020B0502040204020203" pitchFamily="34" charset="0"/>
              <a:ea typeface="Calibri"/>
              <a:cs typeface="Segoe UI Light" panose="020B0502040204020203" pitchFamily="34" charset="0"/>
            </a:endParaRPr>
          </a:p>
        </p:txBody>
      </p:sp>
      <p:grpSp>
        <p:nvGrpSpPr>
          <p:cNvPr id="627" name="Group 626"/>
          <p:cNvGrpSpPr/>
          <p:nvPr/>
        </p:nvGrpSpPr>
        <p:grpSpPr>
          <a:xfrm>
            <a:off x="7724704" y="4769174"/>
            <a:ext cx="535603" cy="355600"/>
            <a:chOff x="6761811" y="3153857"/>
            <a:chExt cx="535603" cy="355600"/>
          </a:xfrm>
          <a:solidFill>
            <a:srgbClr val="002050"/>
          </a:solidFill>
        </p:grpSpPr>
        <p:sp>
          <p:nvSpPr>
            <p:cNvPr id="628" name="Chevron 627"/>
            <p:cNvSpPr/>
            <p:nvPr/>
          </p:nvSpPr>
          <p:spPr bwMode="auto">
            <a:xfrm>
              <a:off x="6938868" y="3153857"/>
              <a:ext cx="358546" cy="355600"/>
            </a:xfrm>
            <a:prstGeom prst="chevron">
              <a:avLst>
                <a:gd name="adj" fmla="val 63169"/>
              </a:avLst>
            </a:prstGeom>
            <a:solidFill>
              <a:srgbClr val="50505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cxnSp>
          <p:nvCxnSpPr>
            <p:cNvPr id="629" name="Straight Connector 628"/>
            <p:cNvCxnSpPr/>
            <p:nvPr/>
          </p:nvCxnSpPr>
          <p:spPr>
            <a:xfrm>
              <a:off x="6761811" y="3330864"/>
              <a:ext cx="481849" cy="0"/>
            </a:xfrm>
            <a:prstGeom prst="line">
              <a:avLst/>
            </a:prstGeom>
            <a:grpFill/>
            <a:ln w="82550">
              <a:solidFill>
                <a:srgbClr val="505050"/>
              </a:solidFill>
            </a:ln>
          </p:spPr>
          <p:style>
            <a:lnRef idx="1">
              <a:schemeClr val="accent1"/>
            </a:lnRef>
            <a:fillRef idx="0">
              <a:schemeClr val="accent1"/>
            </a:fillRef>
            <a:effectRef idx="0">
              <a:schemeClr val="accent1"/>
            </a:effectRef>
            <a:fontRef idx="minor">
              <a:schemeClr val="tx1"/>
            </a:fontRef>
          </p:style>
        </p:cxnSp>
      </p:grpSp>
      <p:pic>
        <p:nvPicPr>
          <p:cNvPr id="607" name="Picture 60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3446" y="3914580"/>
            <a:ext cx="3048000" cy="2033016"/>
          </a:xfrm>
          <a:prstGeom prst="rect">
            <a:avLst/>
          </a:prstGeom>
        </p:spPr>
      </p:pic>
      <p:sp>
        <p:nvSpPr>
          <p:cNvPr id="630" name="Rectangle 629"/>
          <p:cNvSpPr/>
          <p:nvPr/>
        </p:nvSpPr>
        <p:spPr>
          <a:xfrm>
            <a:off x="8000020" y="3646775"/>
            <a:ext cx="3881944" cy="356251"/>
          </a:xfrm>
          <a:prstGeom prst="rect">
            <a:avLst/>
          </a:prstGeom>
          <a:noFill/>
          <a:ln w="381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400" b="0" i="0" u="none" strike="noStrike" kern="0" cap="none" spc="0" normalizeH="0" baseline="0" noProof="0" dirty="0">
                <a:ln>
                  <a:noFill/>
                </a:ln>
                <a:solidFill>
                  <a:srgbClr val="505050"/>
                </a:solidFill>
                <a:effectLst/>
                <a:uLnTx/>
                <a:uFillTx/>
                <a:latin typeface="Segoe UI Light" panose="020B0502040204020203" pitchFamily="34" charset="0"/>
                <a:ea typeface="Calibri"/>
                <a:cs typeface="Segoe UI Light" panose="020B0502040204020203" pitchFamily="34" charset="0"/>
              </a:rPr>
              <a:t>Отчет с рекомендациями</a:t>
            </a:r>
            <a:endParaRPr kumimoji="0" lang="en-US" sz="2400" b="0" i="0" u="none" strike="noStrike" kern="1200" cap="none" spc="0" normalizeH="0" baseline="0" noProof="0" dirty="0">
              <a:ln>
                <a:noFill/>
              </a:ln>
              <a:solidFill>
                <a:srgbClr val="505050"/>
              </a:solidFill>
              <a:effectLst/>
              <a:uLnTx/>
              <a:uFillTx/>
              <a:latin typeface="Segoe UI Light" panose="020B0502040204020203" pitchFamily="34" charset="0"/>
              <a:ea typeface="Calibri"/>
              <a:cs typeface="Segoe UI Light" panose="020B0502040204020203" pitchFamily="34" charset="0"/>
            </a:endParaRPr>
          </a:p>
        </p:txBody>
      </p:sp>
    </p:spTree>
    <p:extLst>
      <p:ext uri="{BB962C8B-B14F-4D97-AF65-F5344CB8AC3E}">
        <p14:creationId xmlns:p14="http://schemas.microsoft.com/office/powerpoint/2010/main" val="235675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k-UA"/>
              <a:t>Другие вид</a:t>
            </a:r>
            <a:r>
              <a:rPr lang="ru-RU"/>
              <a:t>ы проектов (</a:t>
            </a:r>
            <a:r>
              <a:rPr lang="en-US"/>
              <a:t>SAM Value Engagements)</a:t>
            </a:r>
            <a:endParaRPr lang="en-US" dirty="0"/>
          </a:p>
        </p:txBody>
      </p:sp>
      <p:pic>
        <p:nvPicPr>
          <p:cNvPr id="626" name="Picture 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433" y="5884663"/>
            <a:ext cx="1137531" cy="914400"/>
          </a:xfrm>
          <a:prstGeom prst="rect">
            <a:avLst/>
          </a:prstGeom>
        </p:spPr>
      </p:pic>
      <p:pic>
        <p:nvPicPr>
          <p:cNvPr id="3" name="Picture 2"/>
          <p:cNvPicPr>
            <a:picLocks noChangeAspect="1"/>
          </p:cNvPicPr>
          <p:nvPr/>
        </p:nvPicPr>
        <p:blipFill>
          <a:blip r:embed="rId4"/>
          <a:stretch>
            <a:fillRect/>
          </a:stretch>
        </p:blipFill>
        <p:spPr>
          <a:xfrm>
            <a:off x="10602410" y="0"/>
            <a:ext cx="1544225" cy="1189303"/>
          </a:xfrm>
          <a:prstGeom prst="rect">
            <a:avLst/>
          </a:prstGeom>
        </p:spPr>
      </p:pic>
      <p:sp>
        <p:nvSpPr>
          <p:cNvPr id="16" name="Rectangle 15"/>
          <p:cNvSpPr/>
          <p:nvPr/>
        </p:nvSpPr>
        <p:spPr>
          <a:xfrm>
            <a:off x="113318" y="1601754"/>
            <a:ext cx="12079702"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2000" b="1"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b="1" i="0" u="none" strike="noStrike" kern="0" cap="none" spc="0" normalizeH="0" baseline="0" noProof="0">
              <a:ln>
                <a:noFill/>
              </a:ln>
              <a:solidFill>
                <a:sysClr val="windowText" lastClr="000000"/>
              </a:solidFill>
              <a:effectLst/>
              <a:uLnTx/>
              <a:uFillTx/>
            </a:endParaRPr>
          </a:p>
        </p:txBody>
      </p:sp>
      <p:sp>
        <p:nvSpPr>
          <p:cNvPr id="4" name="Rectangle 3"/>
          <p:cNvSpPr/>
          <p:nvPr/>
        </p:nvSpPr>
        <p:spPr>
          <a:xfrm>
            <a:off x="473748" y="1601754"/>
            <a:ext cx="10839450" cy="2923877"/>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0" cap="none" spc="0" normalizeH="0" baseline="0" noProof="0" dirty="0">
                <a:ln>
                  <a:noFill/>
                </a:ln>
                <a:gradFill>
                  <a:gsLst>
                    <a:gs pos="94583">
                      <a:srgbClr val="002050"/>
                    </a:gs>
                    <a:gs pos="100000">
                      <a:srgbClr val="002050"/>
                    </a:gs>
                  </a:gsLst>
                  <a:lin ang="5400000" scaled="0"/>
                </a:gradFill>
                <a:effectLst/>
                <a:uLnTx/>
                <a:uFillTx/>
              </a:rPr>
              <a:t>С</a:t>
            </a:r>
            <a:r>
              <a:rPr kumimoji="0" lang="en-GB" sz="2000" b="0" i="0" u="none" strike="noStrike" kern="0" cap="none" spc="0" normalizeH="0" baseline="0" noProof="0" dirty="0">
                <a:ln>
                  <a:noFill/>
                </a:ln>
                <a:gradFill>
                  <a:gsLst>
                    <a:gs pos="94583">
                      <a:srgbClr val="002050"/>
                    </a:gs>
                    <a:gs pos="100000">
                      <a:srgbClr val="002050"/>
                    </a:gs>
                  </a:gsLst>
                  <a:lin ang="5400000" scaled="0"/>
                </a:gradFill>
                <a:effectLst/>
                <a:uLnTx/>
                <a:uFillTx/>
              </a:rPr>
              <a:t>loud Productivity</a:t>
            </a:r>
            <a:r>
              <a:rPr kumimoji="0" lang="ru-RU" sz="2000" b="0" i="0" u="none" strike="noStrike" kern="0" cap="none" spc="0" normalizeH="0" baseline="0" noProof="0" dirty="0">
                <a:ln>
                  <a:noFill/>
                </a:ln>
                <a:gradFill>
                  <a:gsLst>
                    <a:gs pos="94583">
                      <a:srgbClr val="002050"/>
                    </a:gs>
                    <a:gs pos="100000">
                      <a:srgbClr val="002050"/>
                    </a:gs>
                  </a:gsLst>
                  <a:lin ang="5400000" scaled="0"/>
                </a:gradFill>
                <a:effectLst/>
                <a:uLnTx/>
                <a:uFillTx/>
              </a:rPr>
              <a:t> </a:t>
            </a:r>
            <a:r>
              <a:rPr kumimoji="0" lang="en-US" sz="2000" b="0" i="0" u="none" strike="noStrike" kern="0" cap="none" spc="0" normalizeH="0" baseline="0" noProof="0" dirty="0">
                <a:ln>
                  <a:noFill/>
                </a:ln>
                <a:gradFill>
                  <a:gsLst>
                    <a:gs pos="94583">
                      <a:srgbClr val="002050"/>
                    </a:gs>
                    <a:gs pos="100000">
                      <a:srgbClr val="002050"/>
                    </a:gs>
                  </a:gsLst>
                  <a:lin ang="5400000" scaled="0"/>
                </a:gradFill>
                <a:effectLst/>
                <a:uLnTx/>
                <a:uFillTx/>
              </a:rPr>
              <a:t>SAM </a:t>
            </a:r>
            <a:r>
              <a:rPr kumimoji="0" lang="en-US" sz="2000" b="0" i="0" u="none" strike="noStrike" kern="0" cap="none" spc="0" normalizeH="0" baseline="0" noProof="0" dirty="0">
                <a:ln>
                  <a:noFill/>
                </a:ln>
                <a:solidFill>
                  <a:sysClr val="windowText" lastClr="000000"/>
                </a:solidFill>
                <a:effectLst/>
                <a:uLnTx/>
                <a:uFillTx/>
              </a:rPr>
              <a:t>– </a:t>
            </a:r>
            <a:r>
              <a:rPr kumimoji="0" lang="uk-UA" sz="1800" b="0" i="0" u="none" strike="noStrike" kern="0" cap="none" spc="0" normalizeH="0" baseline="0" noProof="0" dirty="0">
                <a:ln>
                  <a:noFill/>
                </a:ln>
                <a:solidFill>
                  <a:sysClr val="windowText" lastClr="000000"/>
                </a:solidFill>
                <a:effectLst/>
                <a:uLnTx/>
                <a:uFillTx/>
              </a:rPr>
              <a:t>оценка </a:t>
            </a:r>
            <a:r>
              <a:rPr lang="ru-RU" kern="0" dirty="0">
                <a:solidFill>
                  <a:sysClr val="windowText" lastClr="000000"/>
                </a:solidFill>
              </a:rPr>
              <a:t>облачной инфраструктуры и </a:t>
            </a:r>
            <a:r>
              <a:rPr kumimoji="0" lang="uk-UA" sz="1800" b="0" i="0" u="none" strike="noStrike" kern="0" cap="none" spc="0" normalizeH="0" baseline="0" noProof="0" dirty="0">
                <a:ln>
                  <a:noFill/>
                </a:ln>
                <a:solidFill>
                  <a:sysClr val="windowText" lastClr="000000"/>
                </a:solidFill>
                <a:effectLst/>
                <a:uLnTx/>
                <a:uFillTx/>
              </a:rPr>
              <a:t>готовности</a:t>
            </a:r>
            <a:r>
              <a:rPr kumimoji="0" lang="en-US"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a:ln>
                  <a:noFill/>
                </a:ln>
                <a:solidFill>
                  <a:sysClr val="windowText" lastClr="000000"/>
                </a:solidFill>
                <a:effectLst/>
                <a:uLnTx/>
                <a:uFillTx/>
              </a:rPr>
              <a:t>наземной </a:t>
            </a:r>
            <a:r>
              <a:rPr kumimoji="0" lang="en-US" sz="1800" b="0" i="0" u="none" strike="noStrike" kern="0" cap="none" spc="0" normalizeH="0" baseline="0" noProof="0" dirty="0">
                <a:ln>
                  <a:noFill/>
                </a:ln>
                <a:solidFill>
                  <a:sysClr val="windowText" lastClr="000000"/>
                </a:solidFill>
                <a:effectLst/>
                <a:uLnTx/>
                <a:uFillTx/>
              </a:rPr>
              <a:t>IT-</a:t>
            </a:r>
            <a:r>
              <a:rPr kumimoji="0" lang="uk-UA" sz="1800" b="0" i="0" u="none" strike="noStrike" kern="0" cap="none" spc="0" normalizeH="0" baseline="0" noProof="0" dirty="0">
                <a:ln>
                  <a:noFill/>
                </a:ln>
                <a:solidFill>
                  <a:sysClr val="windowText" lastClr="000000"/>
                </a:solidFill>
                <a:effectLst/>
                <a:uLnTx/>
                <a:uFillTx/>
              </a:rPr>
              <a:t>инфраструктур</a:t>
            </a:r>
            <a:r>
              <a:rPr kumimoji="0" lang="ru-RU" sz="1800" b="0" i="0" u="none" strike="noStrike" kern="0" cap="none" spc="0" normalizeH="0" baseline="0" noProof="0" dirty="0">
                <a:ln>
                  <a:noFill/>
                </a:ln>
                <a:solidFill>
                  <a:sysClr val="windowText" lastClr="000000"/>
                </a:solidFill>
                <a:effectLst/>
                <a:uLnTx/>
                <a:uFillTx/>
              </a:rPr>
              <a:t>ы</a:t>
            </a:r>
            <a:r>
              <a:rPr kumimoji="0" lang="uk-UA" sz="1800" b="0" i="0" u="none" strike="noStrike" kern="0" cap="none" spc="0" normalizeH="0" baseline="0" noProof="0" dirty="0">
                <a:ln>
                  <a:noFill/>
                </a:ln>
                <a:solidFill>
                  <a:sysClr val="windowText" lastClr="000000"/>
                </a:solidFill>
                <a:effectLst/>
                <a:uLnTx/>
                <a:uFillTx/>
              </a:rPr>
              <a:t> к переходу в </a:t>
            </a:r>
            <a:r>
              <a:rPr kumimoji="0" lang="ru-RU" sz="1800" b="0" i="0" u="none" strike="noStrike" kern="0" cap="none" spc="0" normalizeH="0" baseline="0" noProof="0" dirty="0">
                <a:ln>
                  <a:noFill/>
                </a:ln>
                <a:solidFill>
                  <a:sysClr val="windowText" lastClr="000000"/>
                </a:solidFill>
                <a:effectLst/>
                <a:uLnTx/>
                <a:uFillTx/>
              </a:rPr>
              <a:t>облако</a:t>
            </a:r>
            <a:r>
              <a:rPr kumimoji="0" lang="en-US" sz="1800" b="0" i="0" u="none" strike="noStrike" kern="0" cap="none" spc="0" normalizeH="0" baseline="0" noProof="0" dirty="0">
                <a:ln>
                  <a:noFill/>
                </a:ln>
                <a:solidFill>
                  <a:sysClr val="windowText" lastClr="000000"/>
                </a:solidFill>
                <a:effectLst/>
                <a:uLnTx/>
                <a:uFillTx/>
              </a:rPr>
              <a: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94583">
                      <a:srgbClr val="002050"/>
                    </a:gs>
                    <a:gs pos="100000">
                      <a:srgbClr val="002050"/>
                    </a:gs>
                  </a:gsLst>
                  <a:lin ang="5400000" scaled="0"/>
                </a:gradFill>
                <a:effectLst/>
                <a:uLnTx/>
                <a:uFillTx/>
              </a:rPr>
              <a:t>Cybersecurity SAM </a:t>
            </a:r>
            <a:r>
              <a:rPr kumimoji="0" lang="en-US"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a:ln>
                  <a:noFill/>
                </a:ln>
                <a:solidFill>
                  <a:sysClr val="windowText" lastClr="000000"/>
                </a:solidFill>
                <a:effectLst/>
                <a:uLnTx/>
                <a:uFillTx/>
              </a:rPr>
              <a:t>анализ установленного ПО для выявления точек высокого потенциального риска, рекомендации по управлению программным обеспечением и минимизации угроз </a:t>
            </a:r>
            <a:r>
              <a:rPr kumimoji="0" lang="en-US" sz="1800" b="0" i="0" u="none" strike="noStrike" kern="0" cap="none" spc="0" normalizeH="0" baseline="0" noProof="0" dirty="0">
                <a:ln>
                  <a:noFill/>
                </a:ln>
                <a:solidFill>
                  <a:sysClr val="windowText" lastClr="000000"/>
                </a:solidFill>
                <a:effectLst/>
                <a:uLnTx/>
                <a:uFillTx/>
              </a:rPr>
              <a:t>IT-</a:t>
            </a:r>
            <a:r>
              <a:rPr kumimoji="0" lang="ru-RU" sz="1800" b="0" i="0" u="none" strike="noStrike" kern="0" cap="none" spc="0" normalizeH="0" baseline="0" noProof="0" dirty="0">
                <a:ln>
                  <a:noFill/>
                </a:ln>
                <a:solidFill>
                  <a:sysClr val="windowText" lastClr="000000"/>
                </a:solidFill>
                <a:effectLst/>
                <a:uLnTx/>
                <a:uFillTx/>
              </a:rPr>
              <a:t>безопасности.</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ru-RU"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8454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SAM in SPLA</a:t>
            </a:r>
            <a:endParaRPr lang="en-US" dirty="0"/>
          </a:p>
        </p:txBody>
      </p:sp>
      <p:pic>
        <p:nvPicPr>
          <p:cNvPr id="626" name="Picture 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433" y="5884663"/>
            <a:ext cx="1137531" cy="914400"/>
          </a:xfrm>
          <a:prstGeom prst="rect">
            <a:avLst/>
          </a:prstGeom>
        </p:spPr>
      </p:pic>
      <p:pic>
        <p:nvPicPr>
          <p:cNvPr id="3" name="Picture 2"/>
          <p:cNvPicPr>
            <a:picLocks noChangeAspect="1"/>
          </p:cNvPicPr>
          <p:nvPr/>
        </p:nvPicPr>
        <p:blipFill>
          <a:blip r:embed="rId4"/>
          <a:stretch>
            <a:fillRect/>
          </a:stretch>
        </p:blipFill>
        <p:spPr>
          <a:xfrm>
            <a:off x="10602410" y="0"/>
            <a:ext cx="1544225" cy="1189303"/>
          </a:xfrm>
          <a:prstGeom prst="rect">
            <a:avLst/>
          </a:prstGeom>
        </p:spPr>
      </p:pic>
      <p:sp>
        <p:nvSpPr>
          <p:cNvPr id="16" name="Rectangle 15"/>
          <p:cNvSpPr/>
          <p:nvPr/>
        </p:nvSpPr>
        <p:spPr>
          <a:xfrm>
            <a:off x="113318" y="1601754"/>
            <a:ext cx="12079702"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2000" b="1"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b="1" i="0" u="none" strike="noStrike" kern="0" cap="none" spc="0" normalizeH="0" baseline="0" noProof="0">
              <a:ln>
                <a:noFill/>
              </a:ln>
              <a:solidFill>
                <a:sysClr val="windowText" lastClr="000000"/>
              </a:solidFill>
              <a:effectLst/>
              <a:uLnTx/>
              <a:uFillTx/>
            </a:endParaRPr>
          </a:p>
        </p:txBody>
      </p:sp>
      <p:sp>
        <p:nvSpPr>
          <p:cNvPr id="4" name="Rectangle 3"/>
          <p:cNvSpPr/>
          <p:nvPr/>
        </p:nvSpPr>
        <p:spPr>
          <a:xfrm>
            <a:off x="-1961108" y="1380069"/>
            <a:ext cx="7819647" cy="461665"/>
          </a:xfrm>
          <a:prstGeom prst="rect">
            <a:avLst/>
          </a:prstGeom>
        </p:spPr>
        <p:txBody>
          <a:bodyPr wrap="square">
            <a:spAutoFit/>
          </a:bodyPr>
          <a:lstStyle/>
          <a:p>
            <a:pPr lvl="0" algn="ctr">
              <a:defRPr/>
            </a:pPr>
            <a:r>
              <a:rPr lang="ru-RU" sz="2400" b="1" kern="0">
                <a:solidFill>
                  <a:sysClr val="windowText" lastClr="000000"/>
                </a:solidFill>
              </a:rPr>
              <a:t>Этапы </a:t>
            </a:r>
            <a:r>
              <a:rPr lang="en-US" sz="2400" b="1" kern="0">
                <a:solidFill>
                  <a:sysClr val="windowText" lastClr="000000"/>
                </a:solidFill>
              </a:rPr>
              <a:t>SAM in SPLA</a:t>
            </a:r>
            <a:r>
              <a:rPr lang="ru-RU" sz="2400" b="1" kern="0">
                <a:solidFill>
                  <a:sysClr val="windowText" lastClr="000000"/>
                </a:solidFill>
              </a:rPr>
              <a:t>:</a:t>
            </a:r>
            <a:endParaRPr lang="uk-UA" sz="2400" b="1" kern="0">
              <a:solidFill>
                <a:sysClr val="windowText" lastClr="000000"/>
              </a:solidFill>
            </a:endParaRPr>
          </a:p>
        </p:txBody>
      </p:sp>
      <p:sp>
        <p:nvSpPr>
          <p:cNvPr id="5" name="Rectangle 4"/>
          <p:cNvSpPr/>
          <p:nvPr/>
        </p:nvSpPr>
        <p:spPr>
          <a:xfrm>
            <a:off x="716436" y="2081715"/>
            <a:ext cx="7959478" cy="100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kern="0">
                <a:solidFill>
                  <a:schemeClr val="tx1"/>
                </a:solidFill>
              </a:rPr>
              <a:t>анализ Вашей </a:t>
            </a:r>
            <a:r>
              <a:rPr lang="en-US" sz="2200" b="1" kern="0">
                <a:solidFill>
                  <a:schemeClr val="tx1"/>
                </a:solidFill>
              </a:rPr>
              <a:t>SPLA-</a:t>
            </a:r>
            <a:r>
              <a:rPr lang="uk-UA" sz="2200" b="1" kern="0">
                <a:solidFill>
                  <a:schemeClr val="tx1"/>
                </a:solidFill>
              </a:rPr>
              <a:t>инфраструктур</a:t>
            </a:r>
            <a:r>
              <a:rPr lang="ru-RU" sz="2200" b="1" kern="0">
                <a:solidFill>
                  <a:schemeClr val="tx1"/>
                </a:solidFill>
              </a:rPr>
              <a:t>ы или инфраструктуры заказчика при помощи программных сре</a:t>
            </a:r>
            <a:r>
              <a:rPr lang="uk-UA" sz="2200" b="1" kern="0">
                <a:solidFill>
                  <a:schemeClr val="tx1"/>
                </a:solidFill>
              </a:rPr>
              <a:t>дств</a:t>
            </a:r>
          </a:p>
        </p:txBody>
      </p:sp>
      <p:sp>
        <p:nvSpPr>
          <p:cNvPr id="9" name="Rectangle 8"/>
          <p:cNvSpPr/>
          <p:nvPr/>
        </p:nvSpPr>
        <p:spPr>
          <a:xfrm>
            <a:off x="716436" y="3192142"/>
            <a:ext cx="7959478" cy="1013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2200" b="1" kern="0">
                <a:solidFill>
                  <a:schemeClr val="tx1"/>
                </a:solidFill>
              </a:rPr>
              <a:t>лицензионн</a:t>
            </a:r>
            <a:r>
              <a:rPr lang="ru-RU" sz="2200" b="1" kern="0">
                <a:solidFill>
                  <a:schemeClr val="tx1"/>
                </a:solidFill>
              </a:rPr>
              <a:t>ый консалтинг по </a:t>
            </a:r>
            <a:r>
              <a:rPr lang="en-US" sz="2200" b="1" kern="0">
                <a:solidFill>
                  <a:schemeClr val="tx1"/>
                </a:solidFill>
              </a:rPr>
              <a:t>SPLA</a:t>
            </a:r>
            <a:r>
              <a:rPr lang="ru-RU" sz="2200" b="1" kern="0">
                <a:solidFill>
                  <a:schemeClr val="tx1"/>
                </a:solidFill>
              </a:rPr>
              <a:t>, анализ соглашений</a:t>
            </a:r>
            <a:endParaRPr lang="en-US" sz="2200" b="1" kern="0">
              <a:solidFill>
                <a:schemeClr val="tx1"/>
              </a:solidFill>
            </a:endParaRPr>
          </a:p>
        </p:txBody>
      </p:sp>
      <p:sp>
        <p:nvSpPr>
          <p:cNvPr id="6" name="TextBox 5"/>
          <p:cNvSpPr txBox="1"/>
          <p:nvPr/>
        </p:nvSpPr>
        <p:spPr>
          <a:xfrm>
            <a:off x="113318" y="2211572"/>
            <a:ext cx="603118" cy="830997"/>
          </a:xfrm>
          <a:prstGeom prst="rect">
            <a:avLst/>
          </a:prstGeom>
          <a:noFill/>
        </p:spPr>
        <p:txBody>
          <a:bodyPr wrap="square" rtlCol="0">
            <a:spAutoFit/>
          </a:bodyPr>
          <a:lstStyle/>
          <a:p>
            <a:r>
              <a:rPr lang="ru-RU" sz="4800"/>
              <a:t>1</a:t>
            </a:r>
          </a:p>
        </p:txBody>
      </p:sp>
      <p:sp>
        <p:nvSpPr>
          <p:cNvPr id="11" name="TextBox 10"/>
          <p:cNvSpPr txBox="1"/>
          <p:nvPr/>
        </p:nvSpPr>
        <p:spPr>
          <a:xfrm>
            <a:off x="113318" y="3236888"/>
            <a:ext cx="603118" cy="830997"/>
          </a:xfrm>
          <a:prstGeom prst="rect">
            <a:avLst/>
          </a:prstGeom>
          <a:noFill/>
        </p:spPr>
        <p:txBody>
          <a:bodyPr wrap="square" rtlCol="0">
            <a:spAutoFit/>
          </a:bodyPr>
          <a:lstStyle/>
          <a:p>
            <a:r>
              <a:rPr lang="ru-RU" sz="4800"/>
              <a:t>2</a:t>
            </a:r>
          </a:p>
        </p:txBody>
      </p:sp>
    </p:spTree>
    <p:extLst>
      <p:ext uri="{BB962C8B-B14F-4D97-AF65-F5344CB8AC3E}">
        <p14:creationId xmlns:p14="http://schemas.microsoft.com/office/powerpoint/2010/main" val="3565242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_epg_ppt_template_16x9_csr_012512">
  <a:themeElements>
    <a:clrScheme name="EPG brand">
      <a:dk1>
        <a:srgbClr val="505050"/>
      </a:dk1>
      <a:lt1>
        <a:sysClr val="window" lastClr="FFFFFF"/>
      </a:lt1>
      <a:dk2>
        <a:srgbClr val="0072C6"/>
      </a:dk2>
      <a:lt2>
        <a:srgbClr val="FFB900"/>
      </a:lt2>
      <a:accent1>
        <a:srgbClr val="7FBA00"/>
      </a:accent1>
      <a:accent2>
        <a:srgbClr val="00188F"/>
      </a:accent2>
      <a:accent3>
        <a:srgbClr val="BA141A"/>
      </a:accent3>
      <a:accent4>
        <a:srgbClr val="007233"/>
      </a:accent4>
      <a:accent5>
        <a:srgbClr val="442359"/>
      </a:accent5>
      <a:accent6>
        <a:srgbClr val="DD5900"/>
      </a:accent6>
      <a:hlink>
        <a:srgbClr val="505050"/>
      </a:hlink>
      <a:folHlink>
        <a:srgbClr val="505050"/>
      </a:folHlink>
    </a:clrScheme>
    <a:fontScheme name="Segoe Light - Segoe">
      <a:majorFont>
        <a:latin typeface="Segoe Light"/>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err="1" smtClean="0">
            <a:gradFill>
              <a:gsLst>
                <a:gs pos="0">
                  <a:srgbClr val="FFFFFF"/>
                </a:gs>
                <a:gs pos="100000">
                  <a:srgbClr val="FFFFFF"/>
                </a:gs>
              </a:gsLst>
              <a:lin ang="5400000" scaled="0"/>
            </a:gradFill>
          </a:defRPr>
        </a:defPPr>
      </a:lstStyle>
      <a:style>
        <a:lnRef idx="2">
          <a:schemeClr val="accent5">
            <a:shade val="50000"/>
          </a:schemeClr>
        </a:lnRef>
        <a:fillRef idx="1">
          <a:schemeClr val="accent5"/>
        </a:fillRef>
        <a:effectRef idx="0">
          <a:schemeClr val="accent5"/>
        </a:effectRef>
        <a:fontRef idx="minor">
          <a:schemeClr val="lt1"/>
        </a:fontRef>
      </a:style>
    </a:spDef>
    <a:txDef>
      <a:spPr>
        <a:noFill/>
      </a:spPr>
      <a:bodyPr wrap="square" lIns="0" tIns="0" rIns="0" bIns="0" rtlCol="0">
        <a:spAutoFit/>
      </a:bodyPr>
      <a:lstStyle>
        <a:defPPr>
          <a:defRPr dirty="0" err="1" smtClean="0">
            <a:solidFill>
              <a:schemeClr val="tx1"/>
            </a:solidFill>
            <a:latin typeface="Segoe UI" pitchFamily="34" charset="0"/>
            <a:cs typeface="Segoe UI"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any Meeting 2011">
    <a:dk1>
      <a:srgbClr val="292929"/>
    </a:dk1>
    <a:lt1>
      <a:srgbClr val="FFFFFF"/>
    </a:lt1>
    <a:dk2>
      <a:srgbClr val="5F5F5F"/>
    </a:dk2>
    <a:lt2>
      <a:srgbClr val="DDDDDD"/>
    </a:lt2>
    <a:accent1>
      <a:srgbClr val="FFBE0E"/>
    </a:accent1>
    <a:accent2>
      <a:srgbClr val="000092"/>
    </a:accent2>
    <a:accent3>
      <a:srgbClr val="FF0097"/>
    </a:accent3>
    <a:accent4>
      <a:srgbClr val="8CC600"/>
    </a:accent4>
    <a:accent5>
      <a:srgbClr val="09AEEF"/>
    </a:accent5>
    <a:accent6>
      <a:srgbClr val="910091"/>
    </a:accent6>
    <a:hlink>
      <a:srgbClr val="3F3F9B"/>
    </a:hlink>
    <a:folHlink>
      <a:srgbClr val="3F3F9B"/>
    </a:folHlink>
  </a:clrScheme>
</a:themeOverride>
</file>

<file path=docProps/app.xml><?xml version="1.0" encoding="utf-8"?>
<Properties xmlns="http://schemas.openxmlformats.org/officeDocument/2006/extended-properties" xmlns:vt="http://schemas.openxmlformats.org/officeDocument/2006/docPropsVTypes">
  <TotalTime>231</TotalTime>
  <Words>1040</Words>
  <Application>Microsoft Office PowerPoint</Application>
  <PresentationFormat>Widescreen</PresentationFormat>
  <Paragraphs>152</Paragraphs>
  <Slides>11</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Arial</vt:lpstr>
      <vt:lpstr>Calibri</vt:lpstr>
      <vt:lpstr>Calibri Light</vt:lpstr>
      <vt:lpstr>Segoe</vt:lpstr>
      <vt:lpstr>Segoe UI</vt:lpstr>
      <vt:lpstr>Segoe UI Light</vt:lpstr>
      <vt:lpstr>Segoe UI Semibold</vt:lpstr>
      <vt:lpstr>Wingdings</vt:lpstr>
      <vt:lpstr>Office Theme</vt:lpstr>
      <vt:lpstr>ww_epg_ppt_template_16x9_csr_012512</vt:lpstr>
      <vt:lpstr>1_Office Theme</vt:lpstr>
      <vt:lpstr>2_Office Theme</vt:lpstr>
      <vt:lpstr> </vt:lpstr>
      <vt:lpstr>PowerPoint Presentation</vt:lpstr>
      <vt:lpstr>Что мы слышим от наших клиентов?</vt:lpstr>
      <vt:lpstr>Что может им помочь?</vt:lpstr>
      <vt:lpstr>Выгоды SAM для бизнеса</vt:lpstr>
      <vt:lpstr>Какая выгода партнерам от SAM?</vt:lpstr>
      <vt:lpstr>SAM Baseline Review (базовый обзор)</vt:lpstr>
      <vt:lpstr>Другие виды проектов (SAM Value Engagements)</vt:lpstr>
      <vt:lpstr>SAM in SPLA</vt:lpstr>
      <vt:lpstr>SAM in SPLA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Software Asset Management</dc:title>
  <dc:creator>Iulia Koliesnichenko (Ancor)</dc:creator>
  <cp:lastModifiedBy>Iulia Koliesnichenko (Ancor)</cp:lastModifiedBy>
  <cp:revision>27</cp:revision>
  <dcterms:created xsi:type="dcterms:W3CDTF">2016-09-08T08:24:33Z</dcterms:created>
  <dcterms:modified xsi:type="dcterms:W3CDTF">2017-12-20T12:21:05Z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a-iukoli@microsoft.com</vt:lpwstr>
  </property>
  <property fmtid="{D5CDD505-2E9C-101B-9397-08002B2CF9AE}" pid="5" name="MSIP_Label_f42aa342-8706-4288-bd11-ebb85995028c_SetDate">
    <vt:lpwstr>2017-12-20T12:20:55.9759888Z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