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6" r:id="rId3"/>
    <p:sldMasterId id="2147483726" r:id="rId4"/>
  </p:sldMasterIdLst>
  <p:notesMasterIdLst>
    <p:notesMasterId r:id="rId11"/>
  </p:notesMasterIdLst>
  <p:sldIdLst>
    <p:sldId id="267" r:id="rId5"/>
    <p:sldId id="268" r:id="rId6"/>
    <p:sldId id="259" r:id="rId7"/>
    <p:sldId id="263" r:id="rId8"/>
    <p:sldId id="270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0"/>
    <a:srgbClr val="00188F"/>
    <a:srgbClr val="00BCF2"/>
    <a:srgbClr val="737FBB"/>
    <a:srgbClr val="0078D7"/>
    <a:srgbClr val="B5A1FF"/>
    <a:srgbClr val="5C2D91"/>
    <a:srgbClr val="32145A"/>
    <a:srgbClr val="B4A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 autoAdjust="0"/>
    <p:restoredTop sz="93488" autoAdjust="0"/>
  </p:normalViewPr>
  <p:slideViewPr>
    <p:cSldViewPr snapToGrid="0">
      <p:cViewPr>
        <p:scale>
          <a:sx n="60" d="100"/>
          <a:sy n="60" d="100"/>
        </p:scale>
        <p:origin x="85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84A7-1CFE-4916-8426-4B2D121C7A4F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EFC83-0C5E-4069-A543-97875D1C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83-0C5E-4069-A543-97875D1CAE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83-0C5E-4069-A543-97875D1CA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798513"/>
            <a:ext cx="5835650" cy="3282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986" y="4248045"/>
            <a:ext cx="6460431" cy="3462486"/>
          </a:xfrm>
        </p:spPr>
        <p:txBody>
          <a:bodyPr/>
          <a:lstStyle/>
          <a:p>
            <a:pPr marL="0" indent="0">
              <a:buNone/>
            </a:pPr>
            <a:endParaRPr lang="en-US" sz="900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7FF05-F2DE-49FA-8FFD-82ABC20FC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BAD7-7365-4A2A-82EA-125D8D377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5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BFB95-F7E9-4E12-8F4D-EDB340397A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1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83-0C5E-4069-A543-97875D1CA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83-0C5E-4069-A543-97875D1CA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white">
          <a:xfrm>
            <a:off x="451632" y="470067"/>
            <a:ext cx="1423303" cy="304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135" y="4234751"/>
            <a:ext cx="4552746" cy="17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39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253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8427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outcome layou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6513" r="1118"/>
          <a:stretch/>
        </p:blipFill>
        <p:spPr>
          <a:xfrm>
            <a:off x="377" y="0"/>
            <a:ext cx="12191623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303" y="1815225"/>
            <a:ext cx="6277778" cy="3317242"/>
          </a:xfrm>
          <a:prstGeom prst="rect">
            <a:avLst/>
          </a:prstGeom>
          <a:solidFill>
            <a:schemeClr val="accent3">
              <a:alpha val="92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21" b="0" i="0" u="none" strike="noStrike" kern="1200" cap="none" spc="-98" normalizeH="0" baseline="0" noProof="0" dirty="0">
              <a:ln w="3175">
                <a:noFill/>
              </a:ln>
              <a:gradFill>
                <a:gsLst>
                  <a:gs pos="5833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1814895"/>
            <a:ext cx="6278086" cy="3317572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392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18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outcome layou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7786" b="7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5647787" y="291069"/>
            <a:ext cx="6274974" cy="3317242"/>
          </a:xfrm>
          <a:prstGeom prst="rect">
            <a:avLst/>
          </a:prstGeom>
          <a:solidFill>
            <a:schemeClr val="accent3">
              <a:alpha val="92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2" tIns="45722" rIns="45722" bIns="457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8" b="0" i="0" u="none" strike="noStrike" kern="0" cap="none" spc="-7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4675" y="291068"/>
            <a:ext cx="6278086" cy="3317572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392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430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outcome layou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3002" r="1135" b="16954"/>
          <a:stretch/>
        </p:blipFill>
        <p:spPr>
          <a:xfrm>
            <a:off x="1" y="0"/>
            <a:ext cx="1270683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239" y="291069"/>
            <a:ext cx="6274974" cy="3317242"/>
          </a:xfrm>
          <a:prstGeom prst="rect">
            <a:avLst/>
          </a:prstGeom>
          <a:solidFill>
            <a:schemeClr val="accent3">
              <a:alpha val="92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2" tIns="45722" rIns="45722" bIns="457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8" b="0" i="0" u="none" strike="noStrike" kern="0" cap="none" spc="-7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291068"/>
            <a:ext cx="6278086" cy="3317572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392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4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outcom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506511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Placeholder 14"/>
          <p:cNvPicPr>
            <a:picLocks noChangeAspect="1"/>
          </p:cNvPicPr>
          <p:nvPr userDrawn="1"/>
        </p:nvPicPr>
        <p:blipFill>
          <a:blip r:embed="rId2"/>
          <a:srcRect l="16685" r="16685"/>
          <a:stretch>
            <a:fillRect/>
          </a:stretch>
        </p:blipFill>
        <p:spPr>
          <a:xfrm>
            <a:off x="5334350" y="0"/>
            <a:ext cx="6857650" cy="6856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2084172"/>
            <a:ext cx="5065733" cy="4482760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353" b="0" i="1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9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outcom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/>
          <p:cNvPicPr>
            <a:picLocks noChangeAspect="1"/>
          </p:cNvPicPr>
          <p:nvPr userDrawn="1"/>
        </p:nvPicPr>
        <p:blipFill>
          <a:blip r:embed="rId2"/>
          <a:srcRect l="16667" r="16667"/>
          <a:stretch>
            <a:fillRect/>
          </a:stretch>
        </p:blipFill>
        <p:spPr>
          <a:xfrm>
            <a:off x="5334350" y="0"/>
            <a:ext cx="6857650" cy="685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40" y="289511"/>
            <a:ext cx="506511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2084172"/>
            <a:ext cx="5065733" cy="4482760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353" b="0" i="1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3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outcom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5"/>
          <p:cNvPicPr>
            <a:picLocks noChangeAspect="1"/>
          </p:cNvPicPr>
          <p:nvPr userDrawn="1"/>
        </p:nvPicPr>
        <p:blipFill>
          <a:blip r:embed="rId2"/>
          <a:srcRect l="16667" r="16667"/>
          <a:stretch>
            <a:fillRect/>
          </a:stretch>
        </p:blipFill>
        <p:spPr>
          <a:xfrm>
            <a:off x="6069989" y="0"/>
            <a:ext cx="6857650" cy="685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40" y="289511"/>
            <a:ext cx="506511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2084172"/>
            <a:ext cx="5065733" cy="4482760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353" b="0" i="1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440638" y="291069"/>
            <a:ext cx="4482124" cy="506972"/>
          </a:xfrm>
        </p:spPr>
        <p:txBody>
          <a:bodyPr/>
          <a:lstStyle>
            <a:lvl1pPr marL="0" indent="0" algn="r">
              <a:buNone/>
              <a:defRPr sz="2353">
                <a:solidFill>
                  <a:schemeClr val="tx1"/>
                </a:solidFill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03275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16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4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Edi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5692890" cy="1022871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D16D0-030B-4E01-8C7E-8FA7B612B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510" y="1834504"/>
            <a:ext cx="6274974" cy="1022069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202095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EA71668-2A88-4115-853E-BEC05FB59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8510" y="259969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202095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6AE5335-01B3-4932-AE7C-C7409C947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28510" y="337802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363417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Gener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786965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 believe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4927287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explore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4927287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win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234526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746027"/>
            <a:ext cx="8964185" cy="914360"/>
          </a:xfrm>
          <a:noFill/>
        </p:spPr>
        <p:txBody>
          <a:bodyPr lIns="146304" tIns="91440" rIns="146304" bIns="91440" anchor="b" anchorCtr="0">
            <a:spAutoFit/>
          </a:bodyPr>
          <a:lstStyle>
            <a:lvl1pPr>
              <a:defRPr sz="5294" spc="-49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8964186" cy="669927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8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r Day_white content are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9119E9-FA08-4334-962F-0161634D3BCB}"/>
              </a:ext>
            </a:extLst>
          </p:cNvPr>
          <p:cNvSpPr/>
          <p:nvPr userDrawn="1"/>
        </p:nvSpPr>
        <p:spPr bwMode="auto">
          <a:xfrm>
            <a:off x="1211" y="1514550"/>
            <a:ext cx="12191135" cy="534345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6897"/>
            <a:ext cx="11562249" cy="1026855"/>
          </a:xfrm>
        </p:spPr>
        <p:txBody>
          <a:bodyPr anchor="ctr"/>
          <a:lstStyle>
            <a:lvl1pPr>
              <a:defRPr sz="392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0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129E-6 -4.13073E-6 L -0.00076 0.4541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2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r Actions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9119E9-FA08-4334-962F-0161634D3BCB}"/>
              </a:ext>
            </a:extLst>
          </p:cNvPr>
          <p:cNvSpPr/>
          <p:nvPr userDrawn="1"/>
        </p:nvSpPr>
        <p:spPr bwMode="auto">
          <a:xfrm>
            <a:off x="1211" y="1514550"/>
            <a:ext cx="12191135" cy="534345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0295766" cy="1026855"/>
          </a:xfrm>
        </p:spPr>
        <p:txBody>
          <a:bodyPr anchor="ctr"/>
          <a:lstStyle>
            <a:lvl1pPr>
              <a:defRPr sz="392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51005-8720-4593-9FA0-697D48146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828904"/>
            <a:ext cx="10295766" cy="2326137"/>
          </a:xfrm>
        </p:spPr>
        <p:txBody>
          <a:bodyPr/>
          <a:lstStyle>
            <a:lvl1pPr marL="448193" indent="-448193">
              <a:spcAft>
                <a:spcPts val="490"/>
              </a:spcAft>
              <a:buSzPct val="85000"/>
              <a:buFontTx/>
              <a:buBlip>
                <a:blip r:embed="rId2"/>
              </a:buBlip>
              <a:defRPr sz="3137"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+mn-lt"/>
              </a:defRPr>
            </a:lvl1pPr>
            <a:lvl2pPr marL="728314" indent="-280121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2pPr>
            <a:lvl3pPr marL="843475" indent="-224097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3pPr>
            <a:lvl4pPr marL="1067571" indent="-224097" defTabSz="955523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4pPr>
            <a:lvl5pPr marL="1344579" indent="-224097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list_4">
            <a:extLst>
              <a:ext uri="{FF2B5EF4-FFF2-40B4-BE49-F238E27FC236}">
                <a16:creationId xmlns:a16="http://schemas.microsoft.com/office/drawing/2014/main" id="{CD5B59B1-A081-4E17-A31F-6C39635AB4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070116" y="575151"/>
            <a:ext cx="530515" cy="358621"/>
          </a:xfrm>
          <a:custGeom>
            <a:avLst/>
            <a:gdLst>
              <a:gd name="T0" fmla="*/ 90 w 253"/>
              <a:gd name="T1" fmla="*/ 24 h 171"/>
              <a:gd name="T2" fmla="*/ 253 w 253"/>
              <a:gd name="T3" fmla="*/ 24 h 171"/>
              <a:gd name="T4" fmla="*/ 90 w 253"/>
              <a:gd name="T5" fmla="*/ 73 h 171"/>
              <a:gd name="T6" fmla="*/ 253 w 253"/>
              <a:gd name="T7" fmla="*/ 73 h 171"/>
              <a:gd name="T8" fmla="*/ 90 w 253"/>
              <a:gd name="T9" fmla="*/ 121 h 171"/>
              <a:gd name="T10" fmla="*/ 253 w 253"/>
              <a:gd name="T11" fmla="*/ 121 h 171"/>
              <a:gd name="T12" fmla="*/ 90 w 253"/>
              <a:gd name="T13" fmla="*/ 171 h 171"/>
              <a:gd name="T14" fmla="*/ 253 w 253"/>
              <a:gd name="T15" fmla="*/ 171 h 171"/>
              <a:gd name="T16" fmla="*/ 0 w 253"/>
              <a:gd name="T17" fmla="*/ 23 h 171"/>
              <a:gd name="T18" fmla="*/ 17 w 253"/>
              <a:gd name="T19" fmla="*/ 40 h 171"/>
              <a:gd name="T20" fmla="*/ 58 w 253"/>
              <a:gd name="T21" fmla="*/ 0 h 171"/>
              <a:gd name="T22" fmla="*/ 0 w 253"/>
              <a:gd name="T23" fmla="*/ 121 h 171"/>
              <a:gd name="T24" fmla="*/ 17 w 253"/>
              <a:gd name="T25" fmla="*/ 138 h 171"/>
              <a:gd name="T26" fmla="*/ 58 w 253"/>
              <a:gd name="T27" fmla="*/ 9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" h="171">
                <a:moveTo>
                  <a:pt x="90" y="24"/>
                </a:moveTo>
                <a:lnTo>
                  <a:pt x="253" y="24"/>
                </a:lnTo>
                <a:moveTo>
                  <a:pt x="90" y="73"/>
                </a:moveTo>
                <a:lnTo>
                  <a:pt x="253" y="73"/>
                </a:lnTo>
                <a:moveTo>
                  <a:pt x="90" y="121"/>
                </a:moveTo>
                <a:lnTo>
                  <a:pt x="253" y="121"/>
                </a:lnTo>
                <a:moveTo>
                  <a:pt x="90" y="171"/>
                </a:moveTo>
                <a:lnTo>
                  <a:pt x="253" y="171"/>
                </a:lnTo>
                <a:moveTo>
                  <a:pt x="0" y="23"/>
                </a:moveTo>
                <a:lnTo>
                  <a:pt x="17" y="40"/>
                </a:lnTo>
                <a:lnTo>
                  <a:pt x="58" y="0"/>
                </a:lnTo>
                <a:moveTo>
                  <a:pt x="0" y="121"/>
                </a:moveTo>
                <a:lnTo>
                  <a:pt x="17" y="138"/>
                </a:lnTo>
                <a:lnTo>
                  <a:pt x="58" y="98"/>
                </a:ln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</p:spTree>
    <p:extLst>
      <p:ext uri="{BB962C8B-B14F-4D97-AF65-F5344CB8AC3E}">
        <p14:creationId xmlns:p14="http://schemas.microsoft.com/office/powerpoint/2010/main" val="356658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129E-6 -4.13073E-6 L -0.00076 0.4541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2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r actions dar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9119E9-FA08-4334-962F-0161634D3BCB}"/>
              </a:ext>
            </a:extLst>
          </p:cNvPr>
          <p:cNvSpPr/>
          <p:nvPr userDrawn="1"/>
        </p:nvSpPr>
        <p:spPr bwMode="auto">
          <a:xfrm>
            <a:off x="1211" y="1514550"/>
            <a:ext cx="12191135" cy="534345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0295766" cy="1026855"/>
          </a:xfrm>
        </p:spPr>
        <p:txBody>
          <a:bodyPr anchor="ctr"/>
          <a:lstStyle>
            <a:lvl1pPr>
              <a:defRPr sz="3921" spc="-29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51005-8720-4593-9FA0-697D48146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828905"/>
            <a:ext cx="11331390" cy="2206939"/>
          </a:xfrm>
        </p:spPr>
        <p:txBody>
          <a:bodyPr/>
          <a:lstStyle>
            <a:lvl1pPr marL="448193" indent="-448193">
              <a:spcBef>
                <a:spcPts val="3529"/>
              </a:spcBef>
              <a:spcAft>
                <a:spcPts val="196"/>
              </a:spcAft>
              <a:buSzPct val="85000"/>
              <a:buFontTx/>
              <a:buBlip>
                <a:blip r:embed="rId2"/>
              </a:buBlip>
              <a:defRPr sz="2745"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+mn-lt"/>
              </a:defRPr>
            </a:lvl1pPr>
            <a:lvl2pPr marL="728314" indent="-280121">
              <a:defRPr sz="2549"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2pPr>
            <a:lvl3pPr marL="843475" indent="-224097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3pPr>
            <a:lvl4pPr marL="1067571" indent="-224097" defTabSz="955523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4pPr>
            <a:lvl5pPr marL="1344579" indent="-224097">
              <a:defRPr>
                <a:gradFill>
                  <a:gsLst>
                    <a:gs pos="5243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list_4">
            <a:extLst>
              <a:ext uri="{FF2B5EF4-FFF2-40B4-BE49-F238E27FC236}">
                <a16:creationId xmlns:a16="http://schemas.microsoft.com/office/drawing/2014/main" id="{CD5B59B1-A081-4E17-A31F-6C39635AB4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070116" y="575151"/>
            <a:ext cx="530515" cy="358621"/>
          </a:xfrm>
          <a:custGeom>
            <a:avLst/>
            <a:gdLst>
              <a:gd name="T0" fmla="*/ 90 w 253"/>
              <a:gd name="T1" fmla="*/ 24 h 171"/>
              <a:gd name="T2" fmla="*/ 253 w 253"/>
              <a:gd name="T3" fmla="*/ 24 h 171"/>
              <a:gd name="T4" fmla="*/ 90 w 253"/>
              <a:gd name="T5" fmla="*/ 73 h 171"/>
              <a:gd name="T6" fmla="*/ 253 w 253"/>
              <a:gd name="T7" fmla="*/ 73 h 171"/>
              <a:gd name="T8" fmla="*/ 90 w 253"/>
              <a:gd name="T9" fmla="*/ 121 h 171"/>
              <a:gd name="T10" fmla="*/ 253 w 253"/>
              <a:gd name="T11" fmla="*/ 121 h 171"/>
              <a:gd name="T12" fmla="*/ 90 w 253"/>
              <a:gd name="T13" fmla="*/ 171 h 171"/>
              <a:gd name="T14" fmla="*/ 253 w 253"/>
              <a:gd name="T15" fmla="*/ 171 h 171"/>
              <a:gd name="T16" fmla="*/ 0 w 253"/>
              <a:gd name="T17" fmla="*/ 23 h 171"/>
              <a:gd name="T18" fmla="*/ 17 w 253"/>
              <a:gd name="T19" fmla="*/ 40 h 171"/>
              <a:gd name="T20" fmla="*/ 58 w 253"/>
              <a:gd name="T21" fmla="*/ 0 h 171"/>
              <a:gd name="T22" fmla="*/ 0 w 253"/>
              <a:gd name="T23" fmla="*/ 121 h 171"/>
              <a:gd name="T24" fmla="*/ 17 w 253"/>
              <a:gd name="T25" fmla="*/ 138 h 171"/>
              <a:gd name="T26" fmla="*/ 58 w 253"/>
              <a:gd name="T27" fmla="*/ 9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" h="171">
                <a:moveTo>
                  <a:pt x="90" y="24"/>
                </a:moveTo>
                <a:lnTo>
                  <a:pt x="253" y="24"/>
                </a:lnTo>
                <a:moveTo>
                  <a:pt x="90" y="73"/>
                </a:moveTo>
                <a:lnTo>
                  <a:pt x="253" y="73"/>
                </a:lnTo>
                <a:moveTo>
                  <a:pt x="90" y="121"/>
                </a:moveTo>
                <a:lnTo>
                  <a:pt x="253" y="121"/>
                </a:lnTo>
                <a:moveTo>
                  <a:pt x="90" y="171"/>
                </a:moveTo>
                <a:lnTo>
                  <a:pt x="253" y="171"/>
                </a:lnTo>
                <a:moveTo>
                  <a:pt x="0" y="23"/>
                </a:moveTo>
                <a:lnTo>
                  <a:pt x="17" y="40"/>
                </a:lnTo>
                <a:lnTo>
                  <a:pt x="58" y="0"/>
                </a:lnTo>
                <a:moveTo>
                  <a:pt x="0" y="121"/>
                </a:moveTo>
                <a:lnTo>
                  <a:pt x="17" y="138"/>
                </a:lnTo>
                <a:lnTo>
                  <a:pt x="58" y="98"/>
                </a:lnTo>
              </a:path>
            </a:pathLst>
          </a:custGeom>
          <a:noFill/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</p:spTree>
    <p:extLst>
      <p:ext uri="{BB962C8B-B14F-4D97-AF65-F5344CB8AC3E}">
        <p14:creationId xmlns:p14="http://schemas.microsoft.com/office/powerpoint/2010/main" val="1799710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129E-6 -4.13073E-6 L -0.00076 0.4541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2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38779"/>
            <a:ext cx="9859116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49" baseline="0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669927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1668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742661"/>
            <a:ext cx="9859116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49" baseline="0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91464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42661"/>
            <a:ext cx="11653523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98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28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42661"/>
            <a:ext cx="11653523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49" baseline="0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223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</p:spTree>
    <p:extLst>
      <p:ext uri="{BB962C8B-B14F-4D97-AF65-F5344CB8AC3E}">
        <p14:creationId xmlns:p14="http://schemas.microsoft.com/office/powerpoint/2010/main" val="38167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4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337045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2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8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5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Edi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5692890" cy="1022871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D16D0-030B-4E01-8C7E-8FA7B612B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510" y="1834504"/>
            <a:ext cx="6274974" cy="1022069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202095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EA71668-2A88-4115-853E-BEC05FB59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8510" y="259969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202095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6AE5335-01B3-4932-AE7C-C7409C947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28510" y="337802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162372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Gener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786965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 believe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4927287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explore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4927287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win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292862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339677" y="288560"/>
            <a:ext cx="3585699" cy="567015"/>
          </a:xfrm>
        </p:spPr>
        <p:txBody>
          <a:bodyPr lIns="182880" tIns="146304" rIns="182880" bIns="146304"/>
          <a:lstStyle>
            <a:lvl1pPr marL="0" indent="0" algn="r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69303" y="5997080"/>
            <a:ext cx="3585699" cy="567015"/>
          </a:xfrm>
        </p:spPr>
        <p:txBody>
          <a:bodyPr lIns="182880" tIns="146304" rIns="182880" bIns="146304" anchor="b"/>
          <a:lstStyle>
            <a:lvl1pPr marL="0" indent="0" algn="l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Yammer hashtag</a:t>
            </a:r>
          </a:p>
        </p:txBody>
      </p:sp>
    </p:spTree>
    <p:extLst>
      <p:ext uri="{BB962C8B-B14F-4D97-AF65-F5344CB8AC3E}">
        <p14:creationId xmlns:p14="http://schemas.microsoft.com/office/powerpoint/2010/main" val="467643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7424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4834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08220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698746" marR="0" lvl="1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890161" marR="0" lvl="2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087802" marR="0" lvl="3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285443" marR="0" lvl="4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3947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08220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18625" marR="0" lvl="1" indent="-16807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27160" marR="0" lvl="2" indent="-18519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12350" marR="0" lvl="3" indent="-17274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03766" marR="0" lvl="4" indent="-16651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6926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5204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71485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7708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9391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29796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7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8692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332001" y="6566898"/>
            <a:ext cx="3527998" cy="1584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72429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Confidentiality slide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20772" y="2291365"/>
            <a:ext cx="10249783" cy="1009695"/>
            <a:chOff x="1041241" y="2198265"/>
            <a:chExt cx="10455312" cy="1029795"/>
          </a:xfrm>
        </p:grpSpPr>
        <p:sp>
          <p:nvSpPr>
            <p:cNvPr id="3" name="laptop"/>
            <p:cNvSpPr>
              <a:spLocks noChangeAspect="1" noEditPoints="1"/>
            </p:cNvSpPr>
            <p:nvPr userDrawn="1"/>
          </p:nvSpPr>
          <p:spPr bwMode="auto">
            <a:xfrm>
              <a:off x="9891754" y="2198265"/>
              <a:ext cx="1417556" cy="843914"/>
            </a:xfrm>
            <a:custGeom>
              <a:avLst/>
              <a:gdLst>
                <a:gd name="T0" fmla="*/ 212 w 257"/>
                <a:gd name="T1" fmla="*/ 107 h 153"/>
                <a:gd name="T2" fmla="*/ 43 w 257"/>
                <a:gd name="T3" fmla="*/ 107 h 153"/>
                <a:gd name="T4" fmla="*/ 43 w 257"/>
                <a:gd name="T5" fmla="*/ 0 h 153"/>
                <a:gd name="T6" fmla="*/ 212 w 257"/>
                <a:gd name="T7" fmla="*/ 0 h 153"/>
                <a:gd name="T8" fmla="*/ 212 w 257"/>
                <a:gd name="T9" fmla="*/ 107 h 153"/>
                <a:gd name="T10" fmla="*/ 43 w 257"/>
                <a:gd name="T11" fmla="*/ 107 h 153"/>
                <a:gd name="T12" fmla="*/ 0 w 257"/>
                <a:gd name="T13" fmla="*/ 153 h 153"/>
                <a:gd name="T14" fmla="*/ 257 w 257"/>
                <a:gd name="T15" fmla="*/ 153 h 153"/>
                <a:gd name="T16" fmla="*/ 212 w 257"/>
                <a:gd name="T17" fmla="*/ 10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53">
                  <a:moveTo>
                    <a:pt x="212" y="107"/>
                  </a:moveTo>
                  <a:lnTo>
                    <a:pt x="43" y="107"/>
                  </a:lnTo>
                  <a:lnTo>
                    <a:pt x="43" y="0"/>
                  </a:lnTo>
                  <a:lnTo>
                    <a:pt x="212" y="0"/>
                  </a:lnTo>
                  <a:lnTo>
                    <a:pt x="212" y="107"/>
                  </a:lnTo>
                  <a:moveTo>
                    <a:pt x="43" y="107"/>
                  </a:moveTo>
                  <a:lnTo>
                    <a:pt x="0" y="153"/>
                  </a:lnTo>
                  <a:lnTo>
                    <a:pt x="257" y="153"/>
                  </a:lnTo>
                  <a:lnTo>
                    <a:pt x="212" y="10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4" name="phone"/>
            <p:cNvSpPr>
              <a:spLocks noChangeAspect="1" noEditPoints="1"/>
            </p:cNvSpPr>
            <p:nvPr userDrawn="1"/>
          </p:nvSpPr>
          <p:spPr bwMode="auto">
            <a:xfrm>
              <a:off x="4177456" y="2253648"/>
              <a:ext cx="473065" cy="757539"/>
            </a:xfrm>
            <a:custGeom>
              <a:avLst/>
              <a:gdLst>
                <a:gd name="T0" fmla="*/ 148 w 148"/>
                <a:gd name="T1" fmla="*/ 112 h 237"/>
                <a:gd name="T2" fmla="*/ 148 w 148"/>
                <a:gd name="T3" fmla="*/ 237 h 237"/>
                <a:gd name="T4" fmla="*/ 0 w 148"/>
                <a:gd name="T5" fmla="*/ 237 h 237"/>
                <a:gd name="T6" fmla="*/ 0 w 148"/>
                <a:gd name="T7" fmla="*/ 0 h 237"/>
                <a:gd name="T8" fmla="*/ 148 w 148"/>
                <a:gd name="T9" fmla="*/ 0 h 237"/>
                <a:gd name="T10" fmla="*/ 148 w 148"/>
                <a:gd name="T11" fmla="*/ 112 h 237"/>
                <a:gd name="T12" fmla="*/ 0 w 148"/>
                <a:gd name="T13" fmla="*/ 29 h 237"/>
                <a:gd name="T14" fmla="*/ 148 w 148"/>
                <a:gd name="T15" fmla="*/ 29 h 237"/>
                <a:gd name="T16" fmla="*/ 0 w 148"/>
                <a:gd name="T17" fmla="*/ 172 h 237"/>
                <a:gd name="T18" fmla="*/ 148 w 148"/>
                <a:gd name="T19" fmla="*/ 172 h 237"/>
                <a:gd name="T20" fmla="*/ 66 w 148"/>
                <a:gd name="T21" fmla="*/ 204 h 237"/>
                <a:gd name="T22" fmla="*/ 82 w 148"/>
                <a:gd name="T23" fmla="*/ 20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37">
                  <a:moveTo>
                    <a:pt x="148" y="112"/>
                  </a:moveTo>
                  <a:lnTo>
                    <a:pt x="148" y="237"/>
                  </a:lnTo>
                  <a:lnTo>
                    <a:pt x="0" y="237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112"/>
                  </a:lnTo>
                  <a:moveTo>
                    <a:pt x="0" y="29"/>
                  </a:moveTo>
                  <a:lnTo>
                    <a:pt x="148" y="29"/>
                  </a:lnTo>
                  <a:moveTo>
                    <a:pt x="0" y="172"/>
                  </a:moveTo>
                  <a:lnTo>
                    <a:pt x="148" y="172"/>
                  </a:lnTo>
                  <a:moveTo>
                    <a:pt x="66" y="204"/>
                  </a:moveTo>
                  <a:lnTo>
                    <a:pt x="82" y="204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5" name="tablet_2"/>
            <p:cNvSpPr>
              <a:spLocks noChangeAspect="1" noEditPoints="1"/>
            </p:cNvSpPr>
            <p:nvPr userDrawn="1"/>
          </p:nvSpPr>
          <p:spPr bwMode="auto">
            <a:xfrm>
              <a:off x="6815622" y="2222769"/>
              <a:ext cx="1118473" cy="819293"/>
            </a:xfrm>
            <a:custGeom>
              <a:avLst/>
              <a:gdLst>
                <a:gd name="T0" fmla="*/ 243 w 243"/>
                <a:gd name="T1" fmla="*/ 83 h 178"/>
                <a:gd name="T2" fmla="*/ 243 w 243"/>
                <a:gd name="T3" fmla="*/ 178 h 178"/>
                <a:gd name="T4" fmla="*/ 0 w 243"/>
                <a:gd name="T5" fmla="*/ 178 h 178"/>
                <a:gd name="T6" fmla="*/ 0 w 243"/>
                <a:gd name="T7" fmla="*/ 0 h 178"/>
                <a:gd name="T8" fmla="*/ 243 w 243"/>
                <a:gd name="T9" fmla="*/ 0 h 178"/>
                <a:gd name="T10" fmla="*/ 243 w 243"/>
                <a:gd name="T11" fmla="*/ 83 h 178"/>
                <a:gd name="T12" fmla="*/ 113 w 243"/>
                <a:gd name="T13" fmla="*/ 147 h 178"/>
                <a:gd name="T14" fmla="*/ 129 w 243"/>
                <a:gd name="T15" fmla="*/ 14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78">
                  <a:moveTo>
                    <a:pt x="243" y="83"/>
                  </a:moveTo>
                  <a:lnTo>
                    <a:pt x="243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243" y="0"/>
                  </a:lnTo>
                  <a:lnTo>
                    <a:pt x="243" y="83"/>
                  </a:lnTo>
                  <a:moveTo>
                    <a:pt x="113" y="147"/>
                  </a:moveTo>
                  <a:lnTo>
                    <a:pt x="129" y="14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6" name="camera"/>
            <p:cNvSpPr>
              <a:spLocks noChangeAspect="1" noEditPoints="1"/>
            </p:cNvSpPr>
            <p:nvPr userDrawn="1"/>
          </p:nvSpPr>
          <p:spPr bwMode="auto">
            <a:xfrm>
              <a:off x="1041241" y="2295852"/>
              <a:ext cx="842296" cy="673131"/>
            </a:xfrm>
            <a:custGeom>
              <a:avLst/>
              <a:gdLst>
                <a:gd name="T0" fmla="*/ 0 w 330"/>
                <a:gd name="T1" fmla="*/ 24 h 264"/>
                <a:gd name="T2" fmla="*/ 87 w 330"/>
                <a:gd name="T3" fmla="*/ 24 h 264"/>
                <a:gd name="T4" fmla="*/ 111 w 330"/>
                <a:gd name="T5" fmla="*/ 0 h 264"/>
                <a:gd name="T6" fmla="*/ 217 w 330"/>
                <a:gd name="T7" fmla="*/ 0 h 264"/>
                <a:gd name="T8" fmla="*/ 242 w 330"/>
                <a:gd name="T9" fmla="*/ 24 h 264"/>
                <a:gd name="T10" fmla="*/ 330 w 330"/>
                <a:gd name="T11" fmla="*/ 24 h 264"/>
                <a:gd name="T12" fmla="*/ 330 w 330"/>
                <a:gd name="T13" fmla="*/ 264 h 264"/>
                <a:gd name="T14" fmla="*/ 0 w 330"/>
                <a:gd name="T15" fmla="*/ 264 h 264"/>
                <a:gd name="T16" fmla="*/ 0 w 330"/>
                <a:gd name="T17" fmla="*/ 24 h 264"/>
                <a:gd name="T18" fmla="*/ 165 w 330"/>
                <a:gd name="T19" fmla="*/ 221 h 264"/>
                <a:gd name="T20" fmla="*/ 242 w 330"/>
                <a:gd name="T21" fmla="*/ 144 h 264"/>
                <a:gd name="T22" fmla="*/ 165 w 330"/>
                <a:gd name="T23" fmla="*/ 67 h 264"/>
                <a:gd name="T24" fmla="*/ 88 w 330"/>
                <a:gd name="T25" fmla="*/ 144 h 264"/>
                <a:gd name="T26" fmla="*/ 165 w 330"/>
                <a:gd name="T27" fmla="*/ 221 h 264"/>
                <a:gd name="T28" fmla="*/ 42 w 330"/>
                <a:gd name="T29" fmla="*/ 73 h 264"/>
                <a:gd name="T30" fmla="*/ 48 w 330"/>
                <a:gd name="T31" fmla="*/ 67 h 264"/>
                <a:gd name="T32" fmla="*/ 42 w 330"/>
                <a:gd name="T33" fmla="*/ 61 h 264"/>
                <a:gd name="T34" fmla="*/ 36 w 330"/>
                <a:gd name="T35" fmla="*/ 67 h 264"/>
                <a:gd name="T36" fmla="*/ 42 w 330"/>
                <a:gd name="T37" fmla="*/ 7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0" h="264">
                  <a:moveTo>
                    <a:pt x="0" y="24"/>
                  </a:moveTo>
                  <a:cubicBezTo>
                    <a:pt x="87" y="24"/>
                    <a:pt x="87" y="24"/>
                    <a:pt x="8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64"/>
                    <a:pt x="330" y="264"/>
                    <a:pt x="330" y="264"/>
                  </a:cubicBezTo>
                  <a:cubicBezTo>
                    <a:pt x="0" y="264"/>
                    <a:pt x="0" y="264"/>
                    <a:pt x="0" y="264"/>
                  </a:cubicBezTo>
                  <a:lnTo>
                    <a:pt x="0" y="24"/>
                  </a:lnTo>
                  <a:close/>
                  <a:moveTo>
                    <a:pt x="165" y="221"/>
                  </a:moveTo>
                  <a:cubicBezTo>
                    <a:pt x="208" y="221"/>
                    <a:pt x="242" y="187"/>
                    <a:pt x="242" y="144"/>
                  </a:cubicBezTo>
                  <a:cubicBezTo>
                    <a:pt x="242" y="101"/>
                    <a:pt x="208" y="67"/>
                    <a:pt x="165" y="67"/>
                  </a:cubicBezTo>
                  <a:cubicBezTo>
                    <a:pt x="123" y="67"/>
                    <a:pt x="88" y="101"/>
                    <a:pt x="88" y="144"/>
                  </a:cubicBezTo>
                  <a:cubicBezTo>
                    <a:pt x="88" y="187"/>
                    <a:pt x="123" y="221"/>
                    <a:pt x="165" y="221"/>
                  </a:cubicBezTo>
                  <a:close/>
                  <a:moveTo>
                    <a:pt x="42" y="73"/>
                  </a:moveTo>
                  <a:cubicBezTo>
                    <a:pt x="45" y="73"/>
                    <a:pt x="48" y="70"/>
                    <a:pt x="48" y="67"/>
                  </a:cubicBezTo>
                  <a:cubicBezTo>
                    <a:pt x="48" y="64"/>
                    <a:pt x="45" y="61"/>
                    <a:pt x="42" y="61"/>
                  </a:cubicBezTo>
                  <a:cubicBezTo>
                    <a:pt x="38" y="61"/>
                    <a:pt x="36" y="64"/>
                    <a:pt x="36" y="67"/>
                  </a:cubicBezTo>
                  <a:cubicBezTo>
                    <a:pt x="36" y="70"/>
                    <a:pt x="38" y="73"/>
                    <a:pt x="42" y="7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9" name="Multiplication Sign 8"/>
            <p:cNvSpPr/>
            <p:nvPr userDrawn="1"/>
          </p:nvSpPr>
          <p:spPr bwMode="auto">
            <a:xfrm>
              <a:off x="1654939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Multiplication Sign 9"/>
            <p:cNvSpPr/>
            <p:nvPr userDrawn="1"/>
          </p:nvSpPr>
          <p:spPr bwMode="auto">
            <a:xfrm>
              <a:off x="4406053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Multiplication Sign 10"/>
            <p:cNvSpPr/>
            <p:nvPr userDrawn="1"/>
          </p:nvSpPr>
          <p:spPr bwMode="auto">
            <a:xfrm>
              <a:off x="7703328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Multiplication Sign 12"/>
            <p:cNvSpPr/>
            <p:nvPr userDrawn="1"/>
          </p:nvSpPr>
          <p:spPr bwMode="auto">
            <a:xfrm>
              <a:off x="11039358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629379" y="4403248"/>
            <a:ext cx="10933243" cy="2163685"/>
          </a:xfrm>
          <a:prstGeom prst="rect">
            <a:avLst/>
          </a:prstGeom>
          <a:noFill/>
        </p:spPr>
        <p:txBody>
          <a:bodyPr wrap="none" lIns="179285" tIns="143428" rIns="179285" bIns="143428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Ready content is </a:t>
            </a:r>
            <a:r>
              <a:rPr lang="en-US" sz="2157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Confidential – Internal only</a:t>
            </a:r>
          </a:p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post Microsoft Ready content to any blogs or external websites</a:t>
            </a:r>
          </a:p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take photos or video of sessions or slides throughout the Microsoft Ready event</a:t>
            </a:r>
          </a:p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Content will be available to internal audiences on-demand post-event</a:t>
            </a:r>
          </a:p>
        </p:txBody>
      </p:sp>
    </p:spTree>
    <p:extLst>
      <p:ext uri="{BB962C8B-B14F-4D97-AF65-F5344CB8AC3E}">
        <p14:creationId xmlns:p14="http://schemas.microsoft.com/office/powerpoint/2010/main" val="80681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0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18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9D332C-FF18-449A-B043-1042FBC4E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18642" y="6240074"/>
            <a:ext cx="1454257" cy="3048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8964185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2980725"/>
            <a:ext cx="8964186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8964248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sp>
        <p:nvSpPr>
          <p:cNvPr id="141" name="Freeform 19"/>
          <p:cNvSpPr>
            <a:spLocks noChangeAspect="1" noEditPoints="1"/>
          </p:cNvSpPr>
          <p:nvPr userDrawn="1"/>
        </p:nvSpPr>
        <p:spPr bwMode="black">
          <a:xfrm>
            <a:off x="6595141" y="3398363"/>
            <a:ext cx="5139164" cy="2985547"/>
          </a:xfrm>
          <a:custGeom>
            <a:avLst/>
            <a:gdLst>
              <a:gd name="T0" fmla="*/ 230 w 476"/>
              <a:gd name="T1" fmla="*/ 110 h 278"/>
              <a:gd name="T2" fmla="*/ 204 w 476"/>
              <a:gd name="T3" fmla="*/ 137 h 278"/>
              <a:gd name="T4" fmla="*/ 248 w 476"/>
              <a:gd name="T5" fmla="*/ 164 h 278"/>
              <a:gd name="T6" fmla="*/ 249 w 476"/>
              <a:gd name="T7" fmla="*/ 191 h 278"/>
              <a:gd name="T8" fmla="*/ 241 w 476"/>
              <a:gd name="T9" fmla="*/ 218 h 278"/>
              <a:gd name="T10" fmla="*/ 245 w 476"/>
              <a:gd name="T11" fmla="*/ 256 h 278"/>
              <a:gd name="T12" fmla="*/ 122 w 476"/>
              <a:gd name="T13" fmla="*/ 239 h 278"/>
              <a:gd name="T14" fmla="*/ 145 w 476"/>
              <a:gd name="T15" fmla="*/ 212 h 278"/>
              <a:gd name="T16" fmla="*/ 130 w 476"/>
              <a:gd name="T17" fmla="*/ 185 h 278"/>
              <a:gd name="T18" fmla="*/ 70 w 476"/>
              <a:gd name="T19" fmla="*/ 157 h 278"/>
              <a:gd name="T20" fmla="*/ 95 w 476"/>
              <a:gd name="T21" fmla="*/ 130 h 278"/>
              <a:gd name="T22" fmla="*/ 128 w 476"/>
              <a:gd name="T23" fmla="*/ 103 h 278"/>
              <a:gd name="T24" fmla="*/ 140 w 476"/>
              <a:gd name="T25" fmla="*/ 76 h 278"/>
              <a:gd name="T26" fmla="*/ 135 w 476"/>
              <a:gd name="T27" fmla="*/ 49 h 278"/>
              <a:gd name="T28" fmla="*/ 145 w 476"/>
              <a:gd name="T29" fmla="*/ 22 h 278"/>
              <a:gd name="T30" fmla="*/ 248 w 476"/>
              <a:gd name="T31" fmla="*/ 42 h 278"/>
              <a:gd name="T32" fmla="*/ 217 w 476"/>
              <a:gd name="T33" fmla="*/ 69 h 278"/>
              <a:gd name="T34" fmla="*/ 422 w 476"/>
              <a:gd name="T35" fmla="*/ 234 h 278"/>
              <a:gd name="T36" fmla="*/ 416 w 476"/>
              <a:gd name="T37" fmla="*/ 261 h 278"/>
              <a:gd name="T38" fmla="*/ 385 w 476"/>
              <a:gd name="T39" fmla="*/ 254 h 278"/>
              <a:gd name="T40" fmla="*/ 354 w 476"/>
              <a:gd name="T41" fmla="*/ 227 h 278"/>
              <a:gd name="T42" fmla="*/ 394 w 476"/>
              <a:gd name="T43" fmla="*/ 193 h 278"/>
              <a:gd name="T44" fmla="*/ 343 w 476"/>
              <a:gd name="T45" fmla="*/ 193 h 278"/>
              <a:gd name="T46" fmla="*/ 303 w 476"/>
              <a:gd name="T47" fmla="*/ 166 h 278"/>
              <a:gd name="T48" fmla="*/ 240 w 476"/>
              <a:gd name="T49" fmla="*/ 139 h 278"/>
              <a:gd name="T50" fmla="*/ 245 w 476"/>
              <a:gd name="T51" fmla="*/ 112 h 278"/>
              <a:gd name="T52" fmla="*/ 213 w 476"/>
              <a:gd name="T53" fmla="*/ 85 h 278"/>
              <a:gd name="T54" fmla="*/ 402 w 476"/>
              <a:gd name="T55" fmla="*/ 62 h 278"/>
              <a:gd name="T56" fmla="*/ 404 w 476"/>
              <a:gd name="T57" fmla="*/ 35 h 278"/>
              <a:gd name="T58" fmla="*/ 180 w 476"/>
              <a:gd name="T59" fmla="*/ 28 h 278"/>
              <a:gd name="T60" fmla="*/ 175 w 476"/>
              <a:gd name="T61" fmla="*/ 56 h 278"/>
              <a:gd name="T62" fmla="*/ 149 w 476"/>
              <a:gd name="T63" fmla="*/ 83 h 278"/>
              <a:gd name="T64" fmla="*/ 6 w 476"/>
              <a:gd name="T65" fmla="*/ 67 h 278"/>
              <a:gd name="T66" fmla="*/ 17 w 476"/>
              <a:gd name="T67" fmla="*/ 40 h 278"/>
              <a:gd name="T68" fmla="*/ 56 w 476"/>
              <a:gd name="T69" fmla="*/ 47 h 278"/>
              <a:gd name="T70" fmla="*/ 87 w 476"/>
              <a:gd name="T71" fmla="*/ 74 h 278"/>
              <a:gd name="T72" fmla="*/ 34 w 476"/>
              <a:gd name="T73" fmla="*/ 96 h 278"/>
              <a:gd name="T74" fmla="*/ 33 w 476"/>
              <a:gd name="T75" fmla="*/ 123 h 278"/>
              <a:gd name="T76" fmla="*/ 51 w 476"/>
              <a:gd name="T77" fmla="*/ 151 h 278"/>
              <a:gd name="T78" fmla="*/ 75 w 476"/>
              <a:gd name="T79" fmla="*/ 178 h 278"/>
              <a:gd name="T80" fmla="*/ 94 w 476"/>
              <a:gd name="T81" fmla="*/ 205 h 278"/>
              <a:gd name="T82" fmla="*/ 99 w 476"/>
              <a:gd name="T83" fmla="*/ 232 h 278"/>
              <a:gd name="T84" fmla="*/ 100 w 476"/>
              <a:gd name="T85" fmla="*/ 259 h 278"/>
              <a:gd name="T86" fmla="*/ 222 w 476"/>
              <a:gd name="T87" fmla="*/ 227 h 278"/>
              <a:gd name="T88" fmla="*/ 216 w 476"/>
              <a:gd name="T89" fmla="*/ 200 h 278"/>
              <a:gd name="T90" fmla="*/ 187 w 476"/>
              <a:gd name="T91" fmla="*/ 173 h 278"/>
              <a:gd name="T92" fmla="*/ 190 w 476"/>
              <a:gd name="T93" fmla="*/ 146 h 278"/>
              <a:gd name="T94" fmla="*/ 200 w 476"/>
              <a:gd name="T95" fmla="*/ 118 h 278"/>
              <a:gd name="T96" fmla="*/ 181 w 476"/>
              <a:gd name="T97" fmla="*/ 91 h 278"/>
              <a:gd name="T98" fmla="*/ 377 w 476"/>
              <a:gd name="T99" fmla="*/ 103 h 278"/>
              <a:gd name="T100" fmla="*/ 362 w 476"/>
              <a:gd name="T101" fmla="*/ 130 h 278"/>
              <a:gd name="T102" fmla="*/ 340 w 476"/>
              <a:gd name="T103" fmla="*/ 157 h 278"/>
              <a:gd name="T104" fmla="*/ 367 w 476"/>
              <a:gd name="T105" fmla="*/ 185 h 278"/>
              <a:gd name="T106" fmla="*/ 398 w 476"/>
              <a:gd name="T107" fmla="*/ 185 h 278"/>
              <a:gd name="T108" fmla="*/ 401 w 476"/>
              <a:gd name="T109" fmla="*/ 218 h 278"/>
              <a:gd name="T110" fmla="*/ 401 w 476"/>
              <a:gd name="T111" fmla="*/ 246 h 278"/>
              <a:gd name="T112" fmla="*/ 427 w 476"/>
              <a:gd name="T113" fmla="*/ 273 h 278"/>
              <a:gd name="T114" fmla="*/ 439 w 476"/>
              <a:gd name="T115" fmla="*/ 24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6" h="278">
                <a:moveTo>
                  <a:pt x="205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78" y="84"/>
                  <a:pt x="176" y="87"/>
                  <a:pt x="176" y="89"/>
                </a:cubicBezTo>
                <a:cubicBezTo>
                  <a:pt x="176" y="92"/>
                  <a:pt x="178" y="95"/>
                  <a:pt x="181" y="95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91" y="95"/>
                  <a:pt x="192" y="95"/>
                  <a:pt x="192" y="96"/>
                </a:cubicBezTo>
                <a:cubicBezTo>
                  <a:pt x="192" y="97"/>
                  <a:pt x="191" y="98"/>
                  <a:pt x="190" y="98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8" y="98"/>
                  <a:pt x="176" y="100"/>
                  <a:pt x="176" y="103"/>
                </a:cubicBezTo>
                <a:cubicBezTo>
                  <a:pt x="176" y="106"/>
                  <a:pt x="178" y="108"/>
                  <a:pt x="181" y="108"/>
                </a:cubicBezTo>
                <a:cubicBezTo>
                  <a:pt x="228" y="108"/>
                  <a:pt x="228" y="108"/>
                  <a:pt x="228" y="108"/>
                </a:cubicBezTo>
                <a:cubicBezTo>
                  <a:pt x="229" y="108"/>
                  <a:pt x="230" y="109"/>
                  <a:pt x="230" y="110"/>
                </a:cubicBezTo>
                <a:cubicBezTo>
                  <a:pt x="230" y="111"/>
                  <a:pt x="229" y="112"/>
                  <a:pt x="228" y="112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197" y="112"/>
                  <a:pt x="194" y="114"/>
                  <a:pt x="194" y="117"/>
                </a:cubicBezTo>
                <a:cubicBezTo>
                  <a:pt x="194" y="119"/>
                  <a:pt x="197" y="122"/>
                  <a:pt x="200" y="122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30" y="122"/>
                  <a:pt x="231" y="122"/>
                  <a:pt x="231" y="123"/>
                </a:cubicBezTo>
                <a:cubicBezTo>
                  <a:pt x="231" y="124"/>
                  <a:pt x="230" y="125"/>
                  <a:pt x="229" y="125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7" y="125"/>
                  <a:pt x="185" y="127"/>
                  <a:pt x="185" y="130"/>
                </a:cubicBezTo>
                <a:cubicBezTo>
                  <a:pt x="185" y="133"/>
                  <a:pt x="187" y="135"/>
                  <a:pt x="190" y="135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204" y="135"/>
                  <a:pt x="204" y="136"/>
                  <a:pt x="204" y="137"/>
                </a:cubicBezTo>
                <a:cubicBezTo>
                  <a:pt x="204" y="138"/>
                  <a:pt x="204" y="139"/>
                  <a:pt x="203" y="139"/>
                </a:cubicBezTo>
                <a:cubicBezTo>
                  <a:pt x="190" y="139"/>
                  <a:pt x="190" y="139"/>
                  <a:pt x="190" y="139"/>
                </a:cubicBezTo>
                <a:cubicBezTo>
                  <a:pt x="187" y="139"/>
                  <a:pt x="185" y="141"/>
                  <a:pt x="185" y="144"/>
                </a:cubicBezTo>
                <a:cubicBezTo>
                  <a:pt x="185" y="147"/>
                  <a:pt x="187" y="149"/>
                  <a:pt x="190" y="149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9" y="149"/>
                  <a:pt x="240" y="150"/>
                  <a:pt x="240" y="151"/>
                </a:cubicBezTo>
                <a:cubicBezTo>
                  <a:pt x="240" y="151"/>
                  <a:pt x="239" y="152"/>
                  <a:pt x="238" y="152"/>
                </a:cubicBezTo>
                <a:cubicBezTo>
                  <a:pt x="180" y="152"/>
                  <a:pt x="180" y="152"/>
                  <a:pt x="180" y="152"/>
                </a:cubicBezTo>
                <a:cubicBezTo>
                  <a:pt x="177" y="152"/>
                  <a:pt x="175" y="154"/>
                  <a:pt x="175" y="157"/>
                </a:cubicBezTo>
                <a:cubicBezTo>
                  <a:pt x="175" y="160"/>
                  <a:pt x="177" y="162"/>
                  <a:pt x="180" y="162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62"/>
                  <a:pt x="248" y="163"/>
                  <a:pt x="248" y="164"/>
                </a:cubicBezTo>
                <a:cubicBezTo>
                  <a:pt x="248" y="165"/>
                  <a:pt x="248" y="166"/>
                  <a:pt x="247" y="166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4" y="166"/>
                  <a:pt x="182" y="168"/>
                  <a:pt x="182" y="171"/>
                </a:cubicBezTo>
                <a:cubicBezTo>
                  <a:pt x="182" y="174"/>
                  <a:pt x="184" y="176"/>
                  <a:pt x="187" y="176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61" y="176"/>
                  <a:pt x="262" y="177"/>
                  <a:pt x="262" y="178"/>
                </a:cubicBezTo>
                <a:cubicBezTo>
                  <a:pt x="262" y="179"/>
                  <a:pt x="261" y="179"/>
                  <a:pt x="260" y="179"/>
                </a:cubicBezTo>
                <a:cubicBezTo>
                  <a:pt x="213" y="179"/>
                  <a:pt x="213" y="179"/>
                  <a:pt x="213" y="179"/>
                </a:cubicBezTo>
                <a:cubicBezTo>
                  <a:pt x="211" y="179"/>
                  <a:pt x="208" y="182"/>
                  <a:pt x="208" y="185"/>
                </a:cubicBezTo>
                <a:cubicBezTo>
                  <a:pt x="208" y="187"/>
                  <a:pt x="211" y="190"/>
                  <a:pt x="213" y="190"/>
                </a:cubicBezTo>
                <a:cubicBezTo>
                  <a:pt x="247" y="190"/>
                  <a:pt x="247" y="190"/>
                  <a:pt x="247" y="190"/>
                </a:cubicBezTo>
                <a:cubicBezTo>
                  <a:pt x="248" y="190"/>
                  <a:pt x="249" y="190"/>
                  <a:pt x="249" y="191"/>
                </a:cubicBezTo>
                <a:cubicBezTo>
                  <a:pt x="249" y="192"/>
                  <a:pt x="248" y="193"/>
                  <a:pt x="247" y="193"/>
                </a:cubicBezTo>
                <a:cubicBezTo>
                  <a:pt x="216" y="193"/>
                  <a:pt x="216" y="193"/>
                  <a:pt x="216" y="193"/>
                </a:cubicBezTo>
                <a:cubicBezTo>
                  <a:pt x="213" y="193"/>
                  <a:pt x="210" y="195"/>
                  <a:pt x="210" y="198"/>
                </a:cubicBezTo>
                <a:cubicBezTo>
                  <a:pt x="210" y="201"/>
                  <a:pt x="213" y="203"/>
                  <a:pt x="216" y="203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9" y="203"/>
                  <a:pt x="250" y="204"/>
                  <a:pt x="250" y="205"/>
                </a:cubicBezTo>
                <a:cubicBezTo>
                  <a:pt x="250" y="206"/>
                  <a:pt x="249" y="207"/>
                  <a:pt x="248" y="207"/>
                </a:cubicBezTo>
                <a:cubicBezTo>
                  <a:pt x="217" y="207"/>
                  <a:pt x="217" y="207"/>
                  <a:pt x="217" y="207"/>
                </a:cubicBezTo>
                <a:cubicBezTo>
                  <a:pt x="214" y="207"/>
                  <a:pt x="212" y="209"/>
                  <a:pt x="212" y="212"/>
                </a:cubicBezTo>
                <a:cubicBezTo>
                  <a:pt x="212" y="214"/>
                  <a:pt x="214" y="217"/>
                  <a:pt x="217" y="217"/>
                </a:cubicBezTo>
                <a:cubicBezTo>
                  <a:pt x="240" y="217"/>
                  <a:pt x="240" y="217"/>
                  <a:pt x="240" y="217"/>
                </a:cubicBezTo>
                <a:cubicBezTo>
                  <a:pt x="241" y="217"/>
                  <a:pt x="241" y="217"/>
                  <a:pt x="241" y="218"/>
                </a:cubicBezTo>
                <a:cubicBezTo>
                  <a:pt x="241" y="219"/>
                  <a:pt x="241" y="220"/>
                  <a:pt x="240" y="220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19" y="220"/>
                  <a:pt x="217" y="222"/>
                  <a:pt x="217" y="225"/>
                </a:cubicBezTo>
                <a:cubicBezTo>
                  <a:pt x="217" y="228"/>
                  <a:pt x="219" y="230"/>
                  <a:pt x="222" y="230"/>
                </a:cubicBezTo>
                <a:cubicBezTo>
                  <a:pt x="231" y="230"/>
                  <a:pt x="231" y="230"/>
                  <a:pt x="231" y="230"/>
                </a:cubicBezTo>
                <a:cubicBezTo>
                  <a:pt x="232" y="230"/>
                  <a:pt x="232" y="231"/>
                  <a:pt x="232" y="232"/>
                </a:cubicBezTo>
                <a:cubicBezTo>
                  <a:pt x="232" y="233"/>
                  <a:pt x="232" y="234"/>
                  <a:pt x="231" y="234"/>
                </a:cubicBezTo>
                <a:cubicBezTo>
                  <a:pt x="230" y="234"/>
                  <a:pt x="230" y="234"/>
                  <a:pt x="230" y="234"/>
                </a:cubicBezTo>
                <a:cubicBezTo>
                  <a:pt x="225" y="234"/>
                  <a:pt x="222" y="237"/>
                  <a:pt x="222" y="242"/>
                </a:cubicBezTo>
                <a:cubicBezTo>
                  <a:pt x="222" y="247"/>
                  <a:pt x="225" y="251"/>
                  <a:pt x="23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3" y="251"/>
                  <a:pt x="245" y="253"/>
                  <a:pt x="245" y="256"/>
                </a:cubicBezTo>
                <a:cubicBezTo>
                  <a:pt x="245" y="259"/>
                  <a:pt x="243" y="261"/>
                  <a:pt x="240" y="261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4" y="261"/>
                  <a:pt x="103" y="260"/>
                  <a:pt x="103" y="259"/>
                </a:cubicBezTo>
                <a:cubicBezTo>
                  <a:pt x="103" y="258"/>
                  <a:pt x="104" y="257"/>
                  <a:pt x="105" y="257"/>
                </a:cubicBezTo>
                <a:cubicBezTo>
                  <a:pt x="112" y="257"/>
                  <a:pt x="112" y="257"/>
                  <a:pt x="112" y="257"/>
                </a:cubicBezTo>
                <a:cubicBezTo>
                  <a:pt x="114" y="257"/>
                  <a:pt x="116" y="255"/>
                  <a:pt x="116" y="252"/>
                </a:cubicBezTo>
                <a:cubicBezTo>
                  <a:pt x="116" y="250"/>
                  <a:pt x="114" y="247"/>
                  <a:pt x="112" y="247"/>
                </a:cubicBezTo>
                <a:cubicBezTo>
                  <a:pt x="105" y="247"/>
                  <a:pt x="105" y="247"/>
                  <a:pt x="105" y="247"/>
                </a:cubicBezTo>
                <a:cubicBezTo>
                  <a:pt x="104" y="247"/>
                  <a:pt x="103" y="247"/>
                  <a:pt x="103" y="246"/>
                </a:cubicBezTo>
                <a:cubicBezTo>
                  <a:pt x="103" y="245"/>
                  <a:pt x="104" y="244"/>
                  <a:pt x="105" y="244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20" y="244"/>
                  <a:pt x="122" y="242"/>
                  <a:pt x="122" y="239"/>
                </a:cubicBezTo>
                <a:cubicBezTo>
                  <a:pt x="122" y="236"/>
                  <a:pt x="120" y="234"/>
                  <a:pt x="117" y="234"/>
                </a:cubicBezTo>
                <a:cubicBezTo>
                  <a:pt x="104" y="234"/>
                  <a:pt x="104" y="234"/>
                  <a:pt x="104" y="234"/>
                </a:cubicBezTo>
                <a:cubicBezTo>
                  <a:pt x="103" y="234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33" y="230"/>
                  <a:pt x="135" y="228"/>
                  <a:pt x="135" y="225"/>
                </a:cubicBezTo>
                <a:cubicBezTo>
                  <a:pt x="135" y="222"/>
                  <a:pt x="133" y="220"/>
                  <a:pt x="130" y="220"/>
                </a:cubicBezTo>
                <a:cubicBezTo>
                  <a:pt x="105" y="220"/>
                  <a:pt x="105" y="220"/>
                  <a:pt x="105" y="220"/>
                </a:cubicBezTo>
                <a:cubicBezTo>
                  <a:pt x="104" y="220"/>
                  <a:pt x="104" y="219"/>
                  <a:pt x="104" y="218"/>
                </a:cubicBezTo>
                <a:cubicBezTo>
                  <a:pt x="104" y="217"/>
                  <a:pt x="104" y="217"/>
                  <a:pt x="105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3" y="217"/>
                  <a:pt x="145" y="214"/>
                  <a:pt x="145" y="212"/>
                </a:cubicBezTo>
                <a:cubicBezTo>
                  <a:pt x="145" y="209"/>
                  <a:pt x="143" y="207"/>
                  <a:pt x="140" y="207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8" y="207"/>
                  <a:pt x="97" y="206"/>
                  <a:pt x="97" y="205"/>
                </a:cubicBezTo>
                <a:cubicBezTo>
                  <a:pt x="97" y="204"/>
                  <a:pt x="98" y="203"/>
                  <a:pt x="99" y="203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6" y="203"/>
                  <a:pt x="148" y="201"/>
                  <a:pt x="148" y="198"/>
                </a:cubicBezTo>
                <a:cubicBezTo>
                  <a:pt x="148" y="195"/>
                  <a:pt x="146" y="193"/>
                  <a:pt x="143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88" y="193"/>
                  <a:pt x="88" y="192"/>
                  <a:pt x="88" y="191"/>
                </a:cubicBezTo>
                <a:cubicBezTo>
                  <a:pt x="88" y="190"/>
                  <a:pt x="88" y="190"/>
                  <a:pt x="89" y="190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8" y="190"/>
                  <a:pt x="130" y="187"/>
                  <a:pt x="130" y="185"/>
                </a:cubicBezTo>
                <a:cubicBezTo>
                  <a:pt x="130" y="182"/>
                  <a:pt x="128" y="179"/>
                  <a:pt x="125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9" y="179"/>
                  <a:pt x="78" y="179"/>
                  <a:pt x="78" y="178"/>
                </a:cubicBezTo>
                <a:cubicBezTo>
                  <a:pt x="78" y="177"/>
                  <a:pt x="79" y="176"/>
                  <a:pt x="80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9" y="174"/>
                  <a:pt x="89" y="171"/>
                </a:cubicBezTo>
                <a:cubicBezTo>
                  <a:pt x="89" y="168"/>
                  <a:pt x="86" y="166"/>
                  <a:pt x="84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64" y="166"/>
                  <a:pt x="63" y="165"/>
                  <a:pt x="63" y="164"/>
                </a:cubicBezTo>
                <a:cubicBezTo>
                  <a:pt x="63" y="163"/>
                  <a:pt x="64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8" y="162"/>
                  <a:pt x="70" y="160"/>
                  <a:pt x="70" y="157"/>
                </a:cubicBezTo>
                <a:cubicBezTo>
                  <a:pt x="70" y="154"/>
                  <a:pt x="68" y="152"/>
                  <a:pt x="65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5" y="152"/>
                  <a:pt x="54" y="151"/>
                  <a:pt x="54" y="151"/>
                </a:cubicBezTo>
                <a:cubicBezTo>
                  <a:pt x="54" y="150"/>
                  <a:pt x="55" y="149"/>
                  <a:pt x="56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6" y="149"/>
                  <a:pt x="68" y="147"/>
                  <a:pt x="68" y="144"/>
                </a:cubicBezTo>
                <a:cubicBezTo>
                  <a:pt x="68" y="141"/>
                  <a:pt x="66" y="139"/>
                  <a:pt x="63" y="139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4" y="139"/>
                  <a:pt x="43" y="138"/>
                  <a:pt x="43" y="137"/>
                </a:cubicBezTo>
                <a:cubicBezTo>
                  <a:pt x="43" y="136"/>
                  <a:pt x="44" y="135"/>
                  <a:pt x="45" y="135"/>
                </a:cubicBezTo>
                <a:cubicBezTo>
                  <a:pt x="90" y="135"/>
                  <a:pt x="90" y="135"/>
                  <a:pt x="90" y="135"/>
                </a:cubicBezTo>
                <a:cubicBezTo>
                  <a:pt x="93" y="135"/>
                  <a:pt x="95" y="133"/>
                  <a:pt x="95" y="130"/>
                </a:cubicBezTo>
                <a:cubicBezTo>
                  <a:pt x="95" y="127"/>
                  <a:pt x="93" y="125"/>
                  <a:pt x="9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7" y="124"/>
                  <a:pt x="37" y="123"/>
                </a:cubicBezTo>
                <a:cubicBezTo>
                  <a:pt x="37" y="122"/>
                  <a:pt x="38" y="122"/>
                  <a:pt x="39" y="122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105" y="122"/>
                  <a:pt x="107" y="119"/>
                  <a:pt x="107" y="117"/>
                </a:cubicBezTo>
                <a:cubicBezTo>
                  <a:pt x="107" y="114"/>
                  <a:pt x="105" y="112"/>
                  <a:pt x="102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2"/>
                  <a:pt x="41" y="111"/>
                  <a:pt x="41" y="110"/>
                </a:cubicBezTo>
                <a:cubicBezTo>
                  <a:pt x="41" y="109"/>
                  <a:pt x="42" y="108"/>
                  <a:pt x="4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5" y="108"/>
                  <a:pt x="128" y="106"/>
                  <a:pt x="128" y="103"/>
                </a:cubicBezTo>
                <a:cubicBezTo>
                  <a:pt x="128" y="100"/>
                  <a:pt x="125" y="98"/>
                  <a:pt x="122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8" y="98"/>
                  <a:pt x="37" y="97"/>
                  <a:pt x="37" y="96"/>
                </a:cubicBezTo>
                <a:cubicBezTo>
                  <a:pt x="37" y="95"/>
                  <a:pt x="38" y="95"/>
                  <a:pt x="39" y="95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6" y="95"/>
                  <a:pt x="128" y="92"/>
                  <a:pt x="128" y="89"/>
                </a:cubicBezTo>
                <a:cubicBezTo>
                  <a:pt x="128" y="89"/>
                  <a:pt x="128" y="88"/>
                  <a:pt x="12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5"/>
                  <a:pt x="152" y="83"/>
                </a:cubicBezTo>
                <a:cubicBezTo>
                  <a:pt x="152" y="80"/>
                  <a:pt x="150" y="78"/>
                  <a:pt x="148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8"/>
                  <a:pt x="140" y="77"/>
                  <a:pt x="140" y="76"/>
                </a:cubicBezTo>
                <a:cubicBezTo>
                  <a:pt x="140" y="75"/>
                  <a:pt x="141" y="74"/>
                  <a:pt x="142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3" y="74"/>
                  <a:pt x="175" y="72"/>
                  <a:pt x="175" y="69"/>
                </a:cubicBezTo>
                <a:cubicBezTo>
                  <a:pt x="175" y="66"/>
                  <a:pt x="173" y="64"/>
                  <a:pt x="170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1" y="64"/>
                  <a:pt x="140" y="63"/>
                  <a:pt x="140" y="62"/>
                </a:cubicBezTo>
                <a:cubicBezTo>
                  <a:pt x="140" y="62"/>
                  <a:pt x="141" y="61"/>
                  <a:pt x="142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6" y="61"/>
                  <a:pt x="178" y="58"/>
                  <a:pt x="178" y="56"/>
                </a:cubicBezTo>
                <a:cubicBezTo>
                  <a:pt x="178" y="53"/>
                  <a:pt x="176" y="50"/>
                  <a:pt x="173" y="50"/>
                </a:cubicBezTo>
                <a:cubicBezTo>
                  <a:pt x="137" y="50"/>
                  <a:pt x="137" y="50"/>
                  <a:pt x="137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5" y="48"/>
                  <a:pt x="136" y="47"/>
                  <a:pt x="137" y="47"/>
                </a:cubicBezTo>
                <a:cubicBezTo>
                  <a:pt x="177" y="47"/>
                  <a:pt x="177" y="47"/>
                  <a:pt x="177" y="47"/>
                </a:cubicBezTo>
                <a:cubicBezTo>
                  <a:pt x="179" y="47"/>
                  <a:pt x="182" y="45"/>
                  <a:pt x="182" y="42"/>
                </a:cubicBezTo>
                <a:cubicBezTo>
                  <a:pt x="182" y="39"/>
                  <a:pt x="179" y="37"/>
                  <a:pt x="177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1" y="36"/>
                  <a:pt x="131" y="35"/>
                </a:cubicBezTo>
                <a:cubicBezTo>
                  <a:pt x="131" y="34"/>
                  <a:pt x="132" y="34"/>
                  <a:pt x="132" y="34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1" y="34"/>
                  <a:pt x="183" y="31"/>
                  <a:pt x="183" y="28"/>
                </a:cubicBezTo>
                <a:cubicBezTo>
                  <a:pt x="183" y="26"/>
                  <a:pt x="181" y="23"/>
                  <a:pt x="178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6" y="23"/>
                  <a:pt x="145" y="23"/>
                  <a:pt x="145" y="22"/>
                </a:cubicBezTo>
                <a:cubicBezTo>
                  <a:pt x="145" y="21"/>
                  <a:pt x="146" y="20"/>
                  <a:pt x="147" y="20"/>
                </a:cubicBezTo>
                <a:cubicBezTo>
                  <a:pt x="292" y="20"/>
                  <a:pt x="292" y="20"/>
                  <a:pt x="292" y="20"/>
                </a:cubicBezTo>
                <a:cubicBezTo>
                  <a:pt x="292" y="20"/>
                  <a:pt x="293" y="21"/>
                  <a:pt x="293" y="22"/>
                </a:cubicBezTo>
                <a:cubicBezTo>
                  <a:pt x="293" y="23"/>
                  <a:pt x="292" y="23"/>
                  <a:pt x="292" y="23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286" y="23"/>
                  <a:pt x="284" y="26"/>
                  <a:pt x="284" y="28"/>
                </a:cubicBezTo>
                <a:cubicBezTo>
                  <a:pt x="284" y="31"/>
                  <a:pt x="286" y="34"/>
                  <a:pt x="289" y="34"/>
                </a:cubicBezTo>
                <a:cubicBezTo>
                  <a:pt x="399" y="34"/>
                  <a:pt x="399" y="34"/>
                  <a:pt x="399" y="34"/>
                </a:cubicBezTo>
                <a:cubicBezTo>
                  <a:pt x="400" y="34"/>
                  <a:pt x="401" y="34"/>
                  <a:pt x="401" y="35"/>
                </a:cubicBezTo>
                <a:cubicBezTo>
                  <a:pt x="401" y="36"/>
                  <a:pt x="400" y="37"/>
                  <a:pt x="399" y="37"/>
                </a:cubicBezTo>
                <a:cubicBezTo>
                  <a:pt x="253" y="37"/>
                  <a:pt x="253" y="37"/>
                  <a:pt x="253" y="37"/>
                </a:cubicBezTo>
                <a:cubicBezTo>
                  <a:pt x="251" y="37"/>
                  <a:pt x="248" y="39"/>
                  <a:pt x="248" y="42"/>
                </a:cubicBezTo>
                <a:cubicBezTo>
                  <a:pt x="248" y="45"/>
                  <a:pt x="251" y="47"/>
                  <a:pt x="253" y="47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8" y="47"/>
                  <a:pt x="399" y="48"/>
                  <a:pt x="399" y="49"/>
                </a:cubicBezTo>
                <a:cubicBezTo>
                  <a:pt x="399" y="50"/>
                  <a:pt x="398" y="50"/>
                  <a:pt x="397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50"/>
                  <a:pt x="265" y="53"/>
                  <a:pt x="265" y="56"/>
                </a:cubicBezTo>
                <a:cubicBezTo>
                  <a:pt x="265" y="58"/>
                  <a:pt x="267" y="61"/>
                  <a:pt x="270" y="61"/>
                </a:cubicBezTo>
                <a:cubicBezTo>
                  <a:pt x="396" y="61"/>
                  <a:pt x="396" y="61"/>
                  <a:pt x="396" y="61"/>
                </a:cubicBezTo>
                <a:cubicBezTo>
                  <a:pt x="397" y="61"/>
                  <a:pt x="398" y="62"/>
                  <a:pt x="398" y="62"/>
                </a:cubicBezTo>
                <a:cubicBezTo>
                  <a:pt x="398" y="63"/>
                  <a:pt x="397" y="64"/>
                  <a:pt x="396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219" y="64"/>
                  <a:pt x="217" y="66"/>
                  <a:pt x="217" y="69"/>
                </a:cubicBezTo>
                <a:cubicBezTo>
                  <a:pt x="217" y="72"/>
                  <a:pt x="219" y="74"/>
                  <a:pt x="222" y="74"/>
                </a:cubicBezTo>
                <a:cubicBezTo>
                  <a:pt x="366" y="74"/>
                  <a:pt x="366" y="74"/>
                  <a:pt x="366" y="74"/>
                </a:cubicBezTo>
                <a:cubicBezTo>
                  <a:pt x="367" y="74"/>
                  <a:pt x="368" y="75"/>
                  <a:pt x="368" y="76"/>
                </a:cubicBezTo>
                <a:cubicBezTo>
                  <a:pt x="368" y="77"/>
                  <a:pt x="367" y="78"/>
                  <a:pt x="366" y="78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207" y="78"/>
                  <a:pt x="204" y="80"/>
                  <a:pt x="204" y="83"/>
                </a:cubicBezTo>
                <a:cubicBezTo>
                  <a:pt x="204" y="83"/>
                  <a:pt x="204" y="84"/>
                  <a:pt x="205" y="84"/>
                </a:cubicBezTo>
                <a:close/>
                <a:moveTo>
                  <a:pt x="471" y="200"/>
                </a:moveTo>
                <a:cubicBezTo>
                  <a:pt x="469" y="200"/>
                  <a:pt x="467" y="202"/>
                  <a:pt x="467" y="205"/>
                </a:cubicBezTo>
                <a:cubicBezTo>
                  <a:pt x="467" y="206"/>
                  <a:pt x="468" y="208"/>
                  <a:pt x="470" y="209"/>
                </a:cubicBezTo>
                <a:cubicBezTo>
                  <a:pt x="468" y="223"/>
                  <a:pt x="456" y="234"/>
                  <a:pt x="442" y="234"/>
                </a:cubicBezTo>
                <a:cubicBezTo>
                  <a:pt x="422" y="234"/>
                  <a:pt x="422" y="234"/>
                  <a:pt x="422" y="234"/>
                </a:cubicBezTo>
                <a:cubicBezTo>
                  <a:pt x="419" y="234"/>
                  <a:pt x="417" y="236"/>
                  <a:pt x="417" y="239"/>
                </a:cubicBezTo>
                <a:cubicBezTo>
                  <a:pt x="417" y="242"/>
                  <a:pt x="419" y="244"/>
                  <a:pt x="422" y="244"/>
                </a:cubicBezTo>
                <a:cubicBezTo>
                  <a:pt x="434" y="244"/>
                  <a:pt x="434" y="244"/>
                  <a:pt x="434" y="244"/>
                </a:cubicBezTo>
                <a:cubicBezTo>
                  <a:pt x="435" y="244"/>
                  <a:pt x="436" y="245"/>
                  <a:pt x="436" y="246"/>
                </a:cubicBezTo>
                <a:cubicBezTo>
                  <a:pt x="436" y="247"/>
                  <a:pt x="435" y="247"/>
                  <a:pt x="434" y="247"/>
                </a:cubicBezTo>
                <a:cubicBezTo>
                  <a:pt x="423" y="247"/>
                  <a:pt x="423" y="247"/>
                  <a:pt x="423" y="247"/>
                </a:cubicBezTo>
                <a:cubicBezTo>
                  <a:pt x="420" y="247"/>
                  <a:pt x="418" y="250"/>
                  <a:pt x="418" y="252"/>
                </a:cubicBezTo>
                <a:cubicBezTo>
                  <a:pt x="418" y="255"/>
                  <a:pt x="420" y="258"/>
                  <a:pt x="423" y="258"/>
                </a:cubicBezTo>
                <a:cubicBezTo>
                  <a:pt x="430" y="258"/>
                  <a:pt x="430" y="258"/>
                  <a:pt x="430" y="258"/>
                </a:cubicBezTo>
                <a:cubicBezTo>
                  <a:pt x="431" y="258"/>
                  <a:pt x="432" y="258"/>
                  <a:pt x="432" y="259"/>
                </a:cubicBezTo>
                <a:cubicBezTo>
                  <a:pt x="432" y="260"/>
                  <a:pt x="431" y="261"/>
                  <a:pt x="430" y="261"/>
                </a:cubicBezTo>
                <a:cubicBezTo>
                  <a:pt x="416" y="261"/>
                  <a:pt x="416" y="261"/>
                  <a:pt x="416" y="261"/>
                </a:cubicBezTo>
                <a:cubicBezTo>
                  <a:pt x="413" y="261"/>
                  <a:pt x="411" y="263"/>
                  <a:pt x="411" y="266"/>
                </a:cubicBezTo>
                <a:cubicBezTo>
                  <a:pt x="411" y="269"/>
                  <a:pt x="413" y="271"/>
                  <a:pt x="416" y="271"/>
                </a:cubicBezTo>
                <a:cubicBezTo>
                  <a:pt x="421" y="271"/>
                  <a:pt x="421" y="271"/>
                  <a:pt x="421" y="271"/>
                </a:cubicBezTo>
                <a:cubicBezTo>
                  <a:pt x="422" y="271"/>
                  <a:pt x="423" y="272"/>
                  <a:pt x="423" y="273"/>
                </a:cubicBezTo>
                <a:cubicBezTo>
                  <a:pt x="423" y="274"/>
                  <a:pt x="422" y="275"/>
                  <a:pt x="421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6" y="275"/>
                  <a:pt x="384" y="272"/>
                  <a:pt x="384" y="269"/>
                </a:cubicBezTo>
                <a:cubicBezTo>
                  <a:pt x="384" y="267"/>
                  <a:pt x="386" y="264"/>
                  <a:pt x="389" y="264"/>
                </a:cubicBezTo>
                <a:cubicBezTo>
                  <a:pt x="391" y="264"/>
                  <a:pt x="391" y="264"/>
                  <a:pt x="391" y="264"/>
                </a:cubicBezTo>
                <a:cubicBezTo>
                  <a:pt x="393" y="264"/>
                  <a:pt x="396" y="262"/>
                  <a:pt x="396" y="259"/>
                </a:cubicBezTo>
                <a:cubicBezTo>
                  <a:pt x="396" y="256"/>
                  <a:pt x="393" y="254"/>
                  <a:pt x="391" y="254"/>
                </a:cubicBezTo>
                <a:cubicBezTo>
                  <a:pt x="385" y="254"/>
                  <a:pt x="385" y="254"/>
                  <a:pt x="385" y="254"/>
                </a:cubicBezTo>
                <a:cubicBezTo>
                  <a:pt x="384" y="254"/>
                  <a:pt x="384" y="253"/>
                  <a:pt x="384" y="252"/>
                </a:cubicBezTo>
                <a:cubicBezTo>
                  <a:pt x="384" y="251"/>
                  <a:pt x="384" y="251"/>
                  <a:pt x="385" y="251"/>
                </a:cubicBezTo>
                <a:cubicBezTo>
                  <a:pt x="399" y="251"/>
                  <a:pt x="399" y="251"/>
                  <a:pt x="399" y="251"/>
                </a:cubicBezTo>
                <a:cubicBezTo>
                  <a:pt x="402" y="251"/>
                  <a:pt x="404" y="248"/>
                  <a:pt x="404" y="246"/>
                </a:cubicBezTo>
                <a:cubicBezTo>
                  <a:pt x="404" y="243"/>
                  <a:pt x="402" y="241"/>
                  <a:pt x="399" y="241"/>
                </a:cubicBezTo>
                <a:cubicBezTo>
                  <a:pt x="355" y="241"/>
                  <a:pt x="355" y="241"/>
                  <a:pt x="355" y="241"/>
                </a:cubicBezTo>
                <a:cubicBezTo>
                  <a:pt x="354" y="241"/>
                  <a:pt x="353" y="240"/>
                  <a:pt x="353" y="239"/>
                </a:cubicBezTo>
                <a:cubicBezTo>
                  <a:pt x="353" y="238"/>
                  <a:pt x="354" y="237"/>
                  <a:pt x="355" y="237"/>
                </a:cubicBezTo>
                <a:cubicBezTo>
                  <a:pt x="403" y="237"/>
                  <a:pt x="403" y="237"/>
                  <a:pt x="403" y="237"/>
                </a:cubicBezTo>
                <a:cubicBezTo>
                  <a:pt x="406" y="237"/>
                  <a:pt x="408" y="235"/>
                  <a:pt x="408" y="232"/>
                </a:cubicBezTo>
                <a:cubicBezTo>
                  <a:pt x="408" y="229"/>
                  <a:pt x="406" y="227"/>
                  <a:pt x="403" y="227"/>
                </a:cubicBezTo>
                <a:cubicBezTo>
                  <a:pt x="354" y="227"/>
                  <a:pt x="354" y="227"/>
                  <a:pt x="354" y="227"/>
                </a:cubicBezTo>
                <a:cubicBezTo>
                  <a:pt x="353" y="227"/>
                  <a:pt x="352" y="226"/>
                  <a:pt x="352" y="225"/>
                </a:cubicBezTo>
                <a:cubicBezTo>
                  <a:pt x="352" y="224"/>
                  <a:pt x="353" y="224"/>
                  <a:pt x="354" y="224"/>
                </a:cubicBezTo>
                <a:cubicBezTo>
                  <a:pt x="400" y="224"/>
                  <a:pt x="400" y="224"/>
                  <a:pt x="400" y="224"/>
                </a:cubicBezTo>
                <a:cubicBezTo>
                  <a:pt x="403" y="224"/>
                  <a:pt x="405" y="221"/>
                  <a:pt x="405" y="218"/>
                </a:cubicBezTo>
                <a:cubicBezTo>
                  <a:pt x="405" y="216"/>
                  <a:pt x="403" y="213"/>
                  <a:pt x="400" y="213"/>
                </a:cubicBezTo>
                <a:cubicBezTo>
                  <a:pt x="365" y="213"/>
                  <a:pt x="365" y="213"/>
                  <a:pt x="365" y="213"/>
                </a:cubicBezTo>
                <a:cubicBezTo>
                  <a:pt x="364" y="213"/>
                  <a:pt x="364" y="213"/>
                  <a:pt x="364" y="212"/>
                </a:cubicBezTo>
                <a:cubicBezTo>
                  <a:pt x="364" y="211"/>
                  <a:pt x="364" y="210"/>
                  <a:pt x="365" y="210"/>
                </a:cubicBezTo>
                <a:cubicBezTo>
                  <a:pt x="396" y="210"/>
                  <a:pt x="396" y="210"/>
                  <a:pt x="396" y="210"/>
                </a:cubicBezTo>
                <a:cubicBezTo>
                  <a:pt x="401" y="210"/>
                  <a:pt x="405" y="206"/>
                  <a:pt x="405" y="201"/>
                </a:cubicBezTo>
                <a:cubicBezTo>
                  <a:pt x="405" y="197"/>
                  <a:pt x="401" y="193"/>
                  <a:pt x="396" y="193"/>
                </a:cubicBezTo>
                <a:cubicBezTo>
                  <a:pt x="394" y="193"/>
                  <a:pt x="394" y="193"/>
                  <a:pt x="394" y="193"/>
                </a:cubicBezTo>
                <a:cubicBezTo>
                  <a:pt x="393" y="193"/>
                  <a:pt x="392" y="192"/>
                  <a:pt x="392" y="191"/>
                </a:cubicBezTo>
                <a:cubicBezTo>
                  <a:pt x="392" y="190"/>
                  <a:pt x="393" y="190"/>
                  <a:pt x="394" y="190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9" y="190"/>
                  <a:pt x="401" y="187"/>
                  <a:pt x="401" y="185"/>
                </a:cubicBezTo>
                <a:cubicBezTo>
                  <a:pt x="401" y="182"/>
                  <a:pt x="399" y="179"/>
                  <a:pt x="396" y="179"/>
                </a:cubicBezTo>
                <a:cubicBezTo>
                  <a:pt x="379" y="179"/>
                  <a:pt x="379" y="179"/>
                  <a:pt x="379" y="179"/>
                </a:cubicBezTo>
                <a:cubicBezTo>
                  <a:pt x="376" y="179"/>
                  <a:pt x="373" y="182"/>
                  <a:pt x="373" y="185"/>
                </a:cubicBezTo>
                <a:cubicBezTo>
                  <a:pt x="373" y="187"/>
                  <a:pt x="376" y="190"/>
                  <a:pt x="379" y="190"/>
                </a:cubicBezTo>
                <a:cubicBezTo>
                  <a:pt x="382" y="190"/>
                  <a:pt x="382" y="190"/>
                  <a:pt x="382" y="190"/>
                </a:cubicBezTo>
                <a:cubicBezTo>
                  <a:pt x="383" y="190"/>
                  <a:pt x="384" y="190"/>
                  <a:pt x="384" y="191"/>
                </a:cubicBezTo>
                <a:cubicBezTo>
                  <a:pt x="384" y="192"/>
                  <a:pt x="383" y="193"/>
                  <a:pt x="382" y="193"/>
                </a:cubicBezTo>
                <a:cubicBezTo>
                  <a:pt x="343" y="193"/>
                  <a:pt x="343" y="193"/>
                  <a:pt x="343" y="193"/>
                </a:cubicBezTo>
                <a:cubicBezTo>
                  <a:pt x="342" y="193"/>
                  <a:pt x="341" y="192"/>
                  <a:pt x="341" y="191"/>
                </a:cubicBezTo>
                <a:cubicBezTo>
                  <a:pt x="341" y="190"/>
                  <a:pt x="342" y="190"/>
                  <a:pt x="343" y="190"/>
                </a:cubicBezTo>
                <a:cubicBezTo>
                  <a:pt x="365" y="190"/>
                  <a:pt x="365" y="190"/>
                  <a:pt x="365" y="190"/>
                </a:cubicBezTo>
                <a:cubicBezTo>
                  <a:pt x="368" y="190"/>
                  <a:pt x="370" y="187"/>
                  <a:pt x="370" y="185"/>
                </a:cubicBezTo>
                <a:cubicBezTo>
                  <a:pt x="370" y="182"/>
                  <a:pt x="368" y="179"/>
                  <a:pt x="365" y="179"/>
                </a:cubicBezTo>
                <a:cubicBezTo>
                  <a:pt x="311" y="179"/>
                  <a:pt x="311" y="179"/>
                  <a:pt x="311" y="179"/>
                </a:cubicBezTo>
                <a:cubicBezTo>
                  <a:pt x="310" y="179"/>
                  <a:pt x="310" y="179"/>
                  <a:pt x="310" y="178"/>
                </a:cubicBezTo>
                <a:cubicBezTo>
                  <a:pt x="310" y="177"/>
                  <a:pt x="310" y="176"/>
                  <a:pt x="311" y="176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5" y="176"/>
                  <a:pt x="348" y="174"/>
                  <a:pt x="348" y="171"/>
                </a:cubicBezTo>
                <a:cubicBezTo>
                  <a:pt x="348" y="168"/>
                  <a:pt x="345" y="166"/>
                  <a:pt x="34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2" y="166"/>
                  <a:pt x="302" y="165"/>
                  <a:pt x="302" y="164"/>
                </a:cubicBezTo>
                <a:cubicBezTo>
                  <a:pt x="302" y="163"/>
                  <a:pt x="302" y="162"/>
                  <a:pt x="303" y="162"/>
                </a:cubicBezTo>
                <a:cubicBezTo>
                  <a:pt x="338" y="162"/>
                  <a:pt x="338" y="162"/>
                  <a:pt x="338" y="162"/>
                </a:cubicBezTo>
                <a:cubicBezTo>
                  <a:pt x="341" y="162"/>
                  <a:pt x="344" y="160"/>
                  <a:pt x="344" y="157"/>
                </a:cubicBezTo>
                <a:cubicBezTo>
                  <a:pt x="344" y="154"/>
                  <a:pt x="341" y="152"/>
                  <a:pt x="338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1" y="152"/>
                  <a:pt x="250" y="151"/>
                  <a:pt x="250" y="151"/>
                </a:cubicBezTo>
                <a:cubicBezTo>
                  <a:pt x="250" y="150"/>
                  <a:pt x="251" y="149"/>
                  <a:pt x="252" y="14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362" y="149"/>
                  <a:pt x="365" y="147"/>
                  <a:pt x="365" y="144"/>
                </a:cubicBezTo>
                <a:cubicBezTo>
                  <a:pt x="365" y="141"/>
                  <a:pt x="362" y="139"/>
                  <a:pt x="360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39" y="139"/>
                  <a:pt x="239" y="138"/>
                  <a:pt x="239" y="137"/>
                </a:cubicBezTo>
                <a:cubicBezTo>
                  <a:pt x="239" y="136"/>
                  <a:pt x="239" y="135"/>
                  <a:pt x="240" y="135"/>
                </a:cubicBezTo>
                <a:cubicBezTo>
                  <a:pt x="360" y="135"/>
                  <a:pt x="360" y="135"/>
                  <a:pt x="360" y="135"/>
                </a:cubicBezTo>
                <a:cubicBezTo>
                  <a:pt x="363" y="135"/>
                  <a:pt x="365" y="133"/>
                  <a:pt x="365" y="130"/>
                </a:cubicBezTo>
                <a:cubicBezTo>
                  <a:pt x="365" y="127"/>
                  <a:pt x="363" y="125"/>
                  <a:pt x="360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4" y="125"/>
                  <a:pt x="243" y="124"/>
                  <a:pt x="243" y="124"/>
                </a:cubicBezTo>
                <a:cubicBezTo>
                  <a:pt x="243" y="123"/>
                  <a:pt x="244" y="122"/>
                  <a:pt x="245" y="122"/>
                </a:cubicBezTo>
                <a:cubicBezTo>
                  <a:pt x="366" y="122"/>
                  <a:pt x="366" y="122"/>
                  <a:pt x="366" y="122"/>
                </a:cubicBezTo>
                <a:cubicBezTo>
                  <a:pt x="368" y="122"/>
                  <a:pt x="371" y="120"/>
                  <a:pt x="371" y="117"/>
                </a:cubicBezTo>
                <a:cubicBezTo>
                  <a:pt x="371" y="114"/>
                  <a:pt x="368" y="112"/>
                  <a:pt x="366" y="112"/>
                </a:cubicBezTo>
                <a:cubicBezTo>
                  <a:pt x="245" y="112"/>
                  <a:pt x="245" y="112"/>
                  <a:pt x="245" y="112"/>
                </a:cubicBezTo>
                <a:cubicBezTo>
                  <a:pt x="244" y="112"/>
                  <a:pt x="243" y="111"/>
                  <a:pt x="243" y="110"/>
                </a:cubicBezTo>
                <a:cubicBezTo>
                  <a:pt x="243" y="109"/>
                  <a:pt x="244" y="108"/>
                  <a:pt x="245" y="108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8" y="108"/>
                  <a:pt x="380" y="106"/>
                  <a:pt x="380" y="103"/>
                </a:cubicBezTo>
                <a:cubicBezTo>
                  <a:pt x="380" y="100"/>
                  <a:pt x="378" y="98"/>
                  <a:pt x="375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1" y="98"/>
                  <a:pt x="200" y="97"/>
                  <a:pt x="200" y="96"/>
                </a:cubicBezTo>
                <a:cubicBezTo>
                  <a:pt x="200" y="95"/>
                  <a:pt x="201" y="95"/>
                  <a:pt x="202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0" y="92"/>
                  <a:pt x="380" y="89"/>
                </a:cubicBezTo>
                <a:cubicBezTo>
                  <a:pt x="380" y="87"/>
                  <a:pt x="378" y="85"/>
                  <a:pt x="375" y="85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4"/>
                  <a:pt x="208" y="84"/>
                  <a:pt x="208" y="83"/>
                </a:cubicBezTo>
                <a:cubicBezTo>
                  <a:pt x="208" y="82"/>
                  <a:pt x="208" y="81"/>
                  <a:pt x="209" y="81"/>
                </a:cubicBezTo>
                <a:cubicBezTo>
                  <a:pt x="366" y="81"/>
                  <a:pt x="366" y="81"/>
                  <a:pt x="366" y="81"/>
                </a:cubicBezTo>
                <a:cubicBezTo>
                  <a:pt x="369" y="81"/>
                  <a:pt x="371" y="79"/>
                  <a:pt x="371" y="76"/>
                </a:cubicBezTo>
                <a:cubicBezTo>
                  <a:pt x="371" y="73"/>
                  <a:pt x="369" y="71"/>
                  <a:pt x="366" y="71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1" y="71"/>
                  <a:pt x="220" y="70"/>
                  <a:pt x="220" y="69"/>
                </a:cubicBezTo>
                <a:cubicBezTo>
                  <a:pt x="220" y="68"/>
                  <a:pt x="221" y="67"/>
                  <a:pt x="222" y="67"/>
                </a:cubicBezTo>
                <a:cubicBezTo>
                  <a:pt x="396" y="67"/>
                  <a:pt x="396" y="67"/>
                  <a:pt x="396" y="67"/>
                </a:cubicBezTo>
                <a:cubicBezTo>
                  <a:pt x="399" y="67"/>
                  <a:pt x="402" y="65"/>
                  <a:pt x="402" y="62"/>
                </a:cubicBezTo>
                <a:cubicBezTo>
                  <a:pt x="402" y="60"/>
                  <a:pt x="399" y="57"/>
                  <a:pt x="396" y="57"/>
                </a:cubicBezTo>
                <a:cubicBezTo>
                  <a:pt x="270" y="57"/>
                  <a:pt x="270" y="57"/>
                  <a:pt x="270" y="57"/>
                </a:cubicBezTo>
                <a:cubicBezTo>
                  <a:pt x="269" y="57"/>
                  <a:pt x="268" y="57"/>
                  <a:pt x="268" y="56"/>
                </a:cubicBezTo>
                <a:cubicBezTo>
                  <a:pt x="268" y="55"/>
                  <a:pt x="269" y="54"/>
                  <a:pt x="270" y="54"/>
                </a:cubicBezTo>
                <a:cubicBezTo>
                  <a:pt x="397" y="54"/>
                  <a:pt x="397" y="54"/>
                  <a:pt x="397" y="54"/>
                </a:cubicBezTo>
                <a:cubicBezTo>
                  <a:pt x="400" y="54"/>
                  <a:pt x="402" y="52"/>
                  <a:pt x="402" y="49"/>
                </a:cubicBezTo>
                <a:cubicBezTo>
                  <a:pt x="402" y="46"/>
                  <a:pt x="400" y="44"/>
                  <a:pt x="397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2" y="44"/>
                  <a:pt x="252" y="43"/>
                  <a:pt x="252" y="42"/>
                </a:cubicBezTo>
                <a:cubicBezTo>
                  <a:pt x="252" y="41"/>
                  <a:pt x="252" y="40"/>
                  <a:pt x="253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402" y="40"/>
                  <a:pt x="404" y="38"/>
                  <a:pt x="404" y="35"/>
                </a:cubicBezTo>
                <a:cubicBezTo>
                  <a:pt x="404" y="32"/>
                  <a:pt x="402" y="30"/>
                  <a:pt x="399" y="30"/>
                </a:cubicBezTo>
                <a:cubicBezTo>
                  <a:pt x="289" y="30"/>
                  <a:pt x="289" y="30"/>
                  <a:pt x="289" y="30"/>
                </a:cubicBezTo>
                <a:cubicBezTo>
                  <a:pt x="288" y="30"/>
                  <a:pt x="287" y="29"/>
                  <a:pt x="287" y="28"/>
                </a:cubicBezTo>
                <a:cubicBezTo>
                  <a:pt x="287" y="27"/>
                  <a:pt x="288" y="27"/>
                  <a:pt x="289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4" y="27"/>
                  <a:pt x="296" y="24"/>
                  <a:pt x="296" y="22"/>
                </a:cubicBezTo>
                <a:cubicBezTo>
                  <a:pt x="296" y="19"/>
                  <a:pt x="294" y="17"/>
                  <a:pt x="292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44" y="17"/>
                  <a:pt x="142" y="19"/>
                  <a:pt x="142" y="22"/>
                </a:cubicBezTo>
                <a:cubicBezTo>
                  <a:pt x="142" y="24"/>
                  <a:pt x="144" y="27"/>
                  <a:pt x="147" y="27"/>
                </a:cubicBezTo>
                <a:cubicBezTo>
                  <a:pt x="178" y="27"/>
                  <a:pt x="178" y="27"/>
                  <a:pt x="178" y="27"/>
                </a:cubicBezTo>
                <a:cubicBezTo>
                  <a:pt x="179" y="27"/>
                  <a:pt x="180" y="27"/>
                  <a:pt x="180" y="28"/>
                </a:cubicBezTo>
                <a:cubicBezTo>
                  <a:pt x="180" y="29"/>
                  <a:pt x="179" y="30"/>
                  <a:pt x="178" y="30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30" y="30"/>
                  <a:pt x="128" y="32"/>
                  <a:pt x="128" y="35"/>
                </a:cubicBezTo>
                <a:cubicBezTo>
                  <a:pt x="128" y="38"/>
                  <a:pt x="130" y="40"/>
                  <a:pt x="132" y="40"/>
                </a:cubicBezTo>
                <a:cubicBezTo>
                  <a:pt x="177" y="40"/>
                  <a:pt x="177" y="40"/>
                  <a:pt x="177" y="40"/>
                </a:cubicBezTo>
                <a:cubicBezTo>
                  <a:pt x="178" y="40"/>
                  <a:pt x="178" y="41"/>
                  <a:pt x="178" y="42"/>
                </a:cubicBezTo>
                <a:cubicBezTo>
                  <a:pt x="178" y="43"/>
                  <a:pt x="178" y="44"/>
                  <a:pt x="17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4" y="44"/>
                  <a:pt x="132" y="46"/>
                  <a:pt x="132" y="49"/>
                </a:cubicBezTo>
                <a:cubicBezTo>
                  <a:pt x="132" y="52"/>
                  <a:pt x="134" y="54"/>
                  <a:pt x="137" y="54"/>
                </a:cubicBezTo>
                <a:cubicBezTo>
                  <a:pt x="173" y="54"/>
                  <a:pt x="173" y="54"/>
                  <a:pt x="173" y="54"/>
                </a:cubicBezTo>
                <a:cubicBezTo>
                  <a:pt x="174" y="54"/>
                  <a:pt x="175" y="55"/>
                  <a:pt x="175" y="56"/>
                </a:cubicBezTo>
                <a:cubicBezTo>
                  <a:pt x="175" y="57"/>
                  <a:pt x="174" y="57"/>
                  <a:pt x="173" y="57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39" y="57"/>
                  <a:pt x="137" y="60"/>
                  <a:pt x="137" y="62"/>
                </a:cubicBezTo>
                <a:cubicBezTo>
                  <a:pt x="137" y="65"/>
                  <a:pt x="139" y="67"/>
                  <a:pt x="142" y="67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71" y="67"/>
                  <a:pt x="172" y="68"/>
                  <a:pt x="172" y="69"/>
                </a:cubicBezTo>
                <a:cubicBezTo>
                  <a:pt x="172" y="70"/>
                  <a:pt x="171" y="71"/>
                  <a:pt x="170" y="71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9" y="71"/>
                  <a:pt x="137" y="73"/>
                  <a:pt x="137" y="76"/>
                </a:cubicBezTo>
                <a:cubicBezTo>
                  <a:pt x="137" y="79"/>
                  <a:pt x="139" y="81"/>
                  <a:pt x="142" y="81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2"/>
                  <a:pt x="149" y="83"/>
                </a:cubicBezTo>
                <a:cubicBezTo>
                  <a:pt x="149" y="84"/>
                  <a:pt x="148" y="85"/>
                  <a:pt x="148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4"/>
                  <a:pt x="124" y="84"/>
                  <a:pt x="123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6" y="84"/>
                  <a:pt x="36" y="84"/>
                  <a:pt x="36" y="83"/>
                </a:cubicBezTo>
                <a:cubicBezTo>
                  <a:pt x="36" y="82"/>
                  <a:pt x="36" y="81"/>
                  <a:pt x="37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2" y="79"/>
                  <a:pt x="92" y="76"/>
                </a:cubicBezTo>
                <a:cubicBezTo>
                  <a:pt x="92" y="73"/>
                  <a:pt x="89" y="71"/>
                  <a:pt x="87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5" y="71"/>
                  <a:pt x="4" y="70"/>
                  <a:pt x="4" y="69"/>
                </a:cubicBezTo>
                <a:cubicBezTo>
                  <a:pt x="4" y="68"/>
                  <a:pt x="5" y="67"/>
                  <a:pt x="6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5" y="67"/>
                  <a:pt x="87" y="65"/>
                  <a:pt x="87" y="62"/>
                </a:cubicBezTo>
                <a:cubicBezTo>
                  <a:pt x="87" y="59"/>
                  <a:pt x="85" y="57"/>
                  <a:pt x="82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7"/>
                  <a:pt x="13" y="56"/>
                  <a:pt x="13" y="55"/>
                </a:cubicBezTo>
                <a:cubicBezTo>
                  <a:pt x="13" y="54"/>
                  <a:pt x="13" y="54"/>
                  <a:pt x="14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4"/>
                  <a:pt x="61" y="51"/>
                  <a:pt x="61" y="49"/>
                </a:cubicBezTo>
                <a:cubicBezTo>
                  <a:pt x="61" y="46"/>
                  <a:pt x="59" y="44"/>
                  <a:pt x="56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3"/>
                  <a:pt x="16" y="42"/>
                </a:cubicBezTo>
                <a:cubicBezTo>
                  <a:pt x="16" y="41"/>
                  <a:pt x="16" y="40"/>
                  <a:pt x="1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5" y="40"/>
                  <a:pt x="79" y="26"/>
                  <a:pt x="7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9"/>
                  <a:pt x="72" y="9"/>
                  <a:pt x="72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24"/>
                  <a:pt x="63" y="37"/>
                  <a:pt x="48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5" y="37"/>
                  <a:pt x="12" y="39"/>
                  <a:pt x="12" y="42"/>
                </a:cubicBezTo>
                <a:cubicBezTo>
                  <a:pt x="12" y="45"/>
                  <a:pt x="15" y="47"/>
                  <a:pt x="17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8" y="48"/>
                  <a:pt x="58" y="49"/>
                </a:cubicBezTo>
                <a:cubicBezTo>
                  <a:pt x="58" y="50"/>
                  <a:pt x="57" y="50"/>
                  <a:pt x="56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2" y="50"/>
                  <a:pt x="9" y="53"/>
                  <a:pt x="9" y="55"/>
                </a:cubicBezTo>
                <a:cubicBezTo>
                  <a:pt x="9" y="58"/>
                  <a:pt x="12" y="61"/>
                  <a:pt x="14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3" y="61"/>
                  <a:pt x="84" y="61"/>
                  <a:pt x="84" y="62"/>
                </a:cubicBezTo>
                <a:cubicBezTo>
                  <a:pt x="84" y="63"/>
                  <a:pt x="83" y="64"/>
                  <a:pt x="82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3" y="64"/>
                  <a:pt x="0" y="66"/>
                  <a:pt x="0" y="69"/>
                </a:cubicBezTo>
                <a:cubicBezTo>
                  <a:pt x="0" y="72"/>
                  <a:pt x="3" y="74"/>
                  <a:pt x="6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8" y="74"/>
                  <a:pt x="88" y="75"/>
                  <a:pt x="88" y="76"/>
                </a:cubicBezTo>
                <a:cubicBezTo>
                  <a:pt x="88" y="77"/>
                  <a:pt x="88" y="77"/>
                  <a:pt x="8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77"/>
                  <a:pt x="32" y="80"/>
                  <a:pt x="32" y="83"/>
                </a:cubicBezTo>
                <a:cubicBezTo>
                  <a:pt x="32" y="85"/>
                  <a:pt x="35" y="88"/>
                  <a:pt x="3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4" y="88"/>
                  <a:pt x="125" y="89"/>
                  <a:pt x="125" y="89"/>
                </a:cubicBezTo>
                <a:cubicBezTo>
                  <a:pt x="125" y="90"/>
                  <a:pt x="124" y="91"/>
                  <a:pt x="123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91"/>
                  <a:pt x="34" y="93"/>
                  <a:pt x="34" y="96"/>
                </a:cubicBezTo>
                <a:cubicBezTo>
                  <a:pt x="34" y="99"/>
                  <a:pt x="36" y="101"/>
                  <a:pt x="39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3" y="101"/>
                  <a:pt x="124" y="102"/>
                  <a:pt x="124" y="103"/>
                </a:cubicBezTo>
                <a:cubicBezTo>
                  <a:pt x="124" y="104"/>
                  <a:pt x="123" y="105"/>
                  <a:pt x="122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0" y="105"/>
                  <a:pt x="38" y="107"/>
                  <a:pt x="38" y="110"/>
                </a:cubicBezTo>
                <a:cubicBezTo>
                  <a:pt x="38" y="113"/>
                  <a:pt x="40" y="115"/>
                  <a:pt x="43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3" y="115"/>
                  <a:pt x="104" y="116"/>
                  <a:pt x="104" y="117"/>
                </a:cubicBezTo>
                <a:cubicBezTo>
                  <a:pt x="104" y="118"/>
                  <a:pt x="103" y="118"/>
                  <a:pt x="102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36" y="118"/>
                  <a:pt x="33" y="121"/>
                  <a:pt x="33" y="123"/>
                </a:cubicBezTo>
                <a:cubicBezTo>
                  <a:pt x="33" y="126"/>
                  <a:pt x="36" y="128"/>
                  <a:pt x="39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1" y="128"/>
                  <a:pt x="92" y="129"/>
                  <a:pt x="92" y="130"/>
                </a:cubicBezTo>
                <a:cubicBezTo>
                  <a:pt x="92" y="131"/>
                  <a:pt x="91" y="132"/>
                  <a:pt x="90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2" y="132"/>
                  <a:pt x="40" y="134"/>
                  <a:pt x="40" y="137"/>
                </a:cubicBezTo>
                <a:cubicBezTo>
                  <a:pt x="40" y="140"/>
                  <a:pt x="42" y="142"/>
                  <a:pt x="45" y="142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4" y="142"/>
                  <a:pt x="65" y="143"/>
                  <a:pt x="65" y="144"/>
                </a:cubicBezTo>
                <a:cubicBezTo>
                  <a:pt x="65" y="145"/>
                  <a:pt x="64" y="146"/>
                  <a:pt x="63" y="146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3" y="146"/>
                  <a:pt x="51" y="148"/>
                  <a:pt x="51" y="151"/>
                </a:cubicBezTo>
                <a:cubicBezTo>
                  <a:pt x="51" y="153"/>
                  <a:pt x="53" y="156"/>
                  <a:pt x="56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6" y="156"/>
                  <a:pt x="67" y="156"/>
                  <a:pt x="67" y="157"/>
                </a:cubicBezTo>
                <a:cubicBezTo>
                  <a:pt x="67" y="158"/>
                  <a:pt x="66" y="159"/>
                  <a:pt x="65" y="159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62" y="159"/>
                  <a:pt x="60" y="161"/>
                  <a:pt x="60" y="164"/>
                </a:cubicBezTo>
                <a:cubicBezTo>
                  <a:pt x="60" y="167"/>
                  <a:pt x="62" y="169"/>
                  <a:pt x="65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5" y="170"/>
                  <a:pt x="85" y="171"/>
                </a:cubicBezTo>
                <a:cubicBezTo>
                  <a:pt x="85" y="172"/>
                  <a:pt x="84" y="173"/>
                  <a:pt x="84" y="173"/>
                </a:cubicBezTo>
                <a:cubicBezTo>
                  <a:pt x="80" y="173"/>
                  <a:pt x="80" y="173"/>
                  <a:pt x="80" y="173"/>
                </a:cubicBezTo>
                <a:cubicBezTo>
                  <a:pt x="77" y="173"/>
                  <a:pt x="75" y="175"/>
                  <a:pt x="75" y="178"/>
                </a:cubicBezTo>
                <a:cubicBezTo>
                  <a:pt x="75" y="181"/>
                  <a:pt x="77" y="183"/>
                  <a:pt x="80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6" y="183"/>
                  <a:pt x="127" y="184"/>
                  <a:pt x="127" y="185"/>
                </a:cubicBezTo>
                <a:cubicBezTo>
                  <a:pt x="127" y="186"/>
                  <a:pt x="126" y="186"/>
                  <a:pt x="125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6" y="186"/>
                  <a:pt x="84" y="189"/>
                  <a:pt x="84" y="191"/>
                </a:cubicBezTo>
                <a:cubicBezTo>
                  <a:pt x="84" y="194"/>
                  <a:pt x="86" y="196"/>
                  <a:pt x="89" y="196"/>
                </a:cubicBezTo>
                <a:cubicBezTo>
                  <a:pt x="143" y="196"/>
                  <a:pt x="143" y="196"/>
                  <a:pt x="143" y="196"/>
                </a:cubicBezTo>
                <a:cubicBezTo>
                  <a:pt x="144" y="196"/>
                  <a:pt x="145" y="197"/>
                  <a:pt x="145" y="198"/>
                </a:cubicBezTo>
                <a:cubicBezTo>
                  <a:pt x="145" y="199"/>
                  <a:pt x="144" y="200"/>
                  <a:pt x="143" y="200"/>
                </a:cubicBezTo>
                <a:cubicBezTo>
                  <a:pt x="99" y="200"/>
                  <a:pt x="99" y="200"/>
                  <a:pt x="99" y="200"/>
                </a:cubicBezTo>
                <a:cubicBezTo>
                  <a:pt x="96" y="200"/>
                  <a:pt x="94" y="202"/>
                  <a:pt x="94" y="205"/>
                </a:cubicBezTo>
                <a:cubicBezTo>
                  <a:pt x="94" y="208"/>
                  <a:pt x="96" y="210"/>
                  <a:pt x="99" y="210"/>
                </a:cubicBezTo>
                <a:cubicBezTo>
                  <a:pt x="140" y="210"/>
                  <a:pt x="140" y="210"/>
                  <a:pt x="140" y="210"/>
                </a:cubicBezTo>
                <a:cubicBezTo>
                  <a:pt x="141" y="210"/>
                  <a:pt x="142" y="211"/>
                  <a:pt x="142" y="212"/>
                </a:cubicBezTo>
                <a:cubicBezTo>
                  <a:pt x="142" y="213"/>
                  <a:pt x="141" y="213"/>
                  <a:pt x="140" y="213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103" y="213"/>
                  <a:pt x="100" y="216"/>
                  <a:pt x="100" y="218"/>
                </a:cubicBezTo>
                <a:cubicBezTo>
                  <a:pt x="100" y="221"/>
                  <a:pt x="103" y="224"/>
                  <a:pt x="105" y="224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31" y="224"/>
                  <a:pt x="132" y="224"/>
                  <a:pt x="132" y="225"/>
                </a:cubicBezTo>
                <a:cubicBezTo>
                  <a:pt x="132" y="226"/>
                  <a:pt x="131" y="227"/>
                  <a:pt x="130" y="227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101" y="227"/>
                  <a:pt x="99" y="229"/>
                  <a:pt x="99" y="232"/>
                </a:cubicBezTo>
                <a:cubicBezTo>
                  <a:pt x="99" y="235"/>
                  <a:pt x="101" y="237"/>
                  <a:pt x="104" y="237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7"/>
                  <a:pt x="119" y="238"/>
                  <a:pt x="119" y="239"/>
                </a:cubicBezTo>
                <a:cubicBezTo>
                  <a:pt x="119" y="240"/>
                  <a:pt x="118" y="240"/>
                  <a:pt x="117" y="240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02" y="240"/>
                  <a:pt x="100" y="243"/>
                  <a:pt x="100" y="246"/>
                </a:cubicBezTo>
                <a:cubicBezTo>
                  <a:pt x="100" y="248"/>
                  <a:pt x="102" y="251"/>
                  <a:pt x="105" y="251"/>
                </a:cubicBezTo>
                <a:cubicBezTo>
                  <a:pt x="112" y="251"/>
                  <a:pt x="112" y="251"/>
                  <a:pt x="112" y="251"/>
                </a:cubicBezTo>
                <a:cubicBezTo>
                  <a:pt x="112" y="251"/>
                  <a:pt x="113" y="251"/>
                  <a:pt x="113" y="252"/>
                </a:cubicBezTo>
                <a:cubicBezTo>
                  <a:pt x="113" y="253"/>
                  <a:pt x="112" y="254"/>
                  <a:pt x="112" y="254"/>
                </a:cubicBezTo>
                <a:cubicBezTo>
                  <a:pt x="105" y="254"/>
                  <a:pt x="105" y="254"/>
                  <a:pt x="105" y="254"/>
                </a:cubicBezTo>
                <a:cubicBezTo>
                  <a:pt x="102" y="254"/>
                  <a:pt x="100" y="256"/>
                  <a:pt x="100" y="259"/>
                </a:cubicBezTo>
                <a:cubicBezTo>
                  <a:pt x="100" y="262"/>
                  <a:pt x="102" y="264"/>
                  <a:pt x="105" y="264"/>
                </a:cubicBezTo>
                <a:cubicBezTo>
                  <a:pt x="109" y="264"/>
                  <a:pt x="109" y="264"/>
                  <a:pt x="109" y="264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4" y="264"/>
                  <a:pt x="248" y="260"/>
                  <a:pt x="248" y="256"/>
                </a:cubicBezTo>
                <a:cubicBezTo>
                  <a:pt x="248" y="251"/>
                  <a:pt x="244" y="247"/>
                  <a:pt x="240" y="247"/>
                </a:cubicBezTo>
                <a:cubicBezTo>
                  <a:pt x="230" y="247"/>
                  <a:pt x="230" y="247"/>
                  <a:pt x="230" y="247"/>
                </a:cubicBezTo>
                <a:cubicBezTo>
                  <a:pt x="227" y="247"/>
                  <a:pt x="225" y="245"/>
                  <a:pt x="225" y="242"/>
                </a:cubicBezTo>
                <a:cubicBezTo>
                  <a:pt x="225" y="239"/>
                  <a:pt x="227" y="237"/>
                  <a:pt x="230" y="237"/>
                </a:cubicBezTo>
                <a:cubicBezTo>
                  <a:pt x="231" y="237"/>
                  <a:pt x="231" y="237"/>
                  <a:pt x="231" y="237"/>
                </a:cubicBezTo>
                <a:cubicBezTo>
                  <a:pt x="233" y="237"/>
                  <a:pt x="236" y="235"/>
                  <a:pt x="236" y="232"/>
                </a:cubicBezTo>
                <a:cubicBezTo>
                  <a:pt x="236" y="229"/>
                  <a:pt x="233" y="227"/>
                  <a:pt x="231" y="227"/>
                </a:cubicBezTo>
                <a:cubicBezTo>
                  <a:pt x="222" y="227"/>
                  <a:pt x="222" y="227"/>
                  <a:pt x="222" y="227"/>
                </a:cubicBezTo>
                <a:cubicBezTo>
                  <a:pt x="221" y="227"/>
                  <a:pt x="220" y="226"/>
                  <a:pt x="220" y="225"/>
                </a:cubicBezTo>
                <a:cubicBezTo>
                  <a:pt x="220" y="224"/>
                  <a:pt x="221" y="224"/>
                  <a:pt x="222" y="224"/>
                </a:cubicBezTo>
                <a:cubicBezTo>
                  <a:pt x="240" y="224"/>
                  <a:pt x="240" y="224"/>
                  <a:pt x="240" y="224"/>
                </a:cubicBezTo>
                <a:cubicBezTo>
                  <a:pt x="243" y="224"/>
                  <a:pt x="245" y="221"/>
                  <a:pt x="245" y="218"/>
                </a:cubicBezTo>
                <a:cubicBezTo>
                  <a:pt x="245" y="216"/>
                  <a:pt x="243" y="213"/>
                  <a:pt x="240" y="213"/>
                </a:cubicBezTo>
                <a:cubicBezTo>
                  <a:pt x="217" y="213"/>
                  <a:pt x="217" y="213"/>
                  <a:pt x="217" y="213"/>
                </a:cubicBezTo>
                <a:cubicBezTo>
                  <a:pt x="216" y="213"/>
                  <a:pt x="215" y="213"/>
                  <a:pt x="215" y="212"/>
                </a:cubicBezTo>
                <a:cubicBezTo>
                  <a:pt x="215" y="211"/>
                  <a:pt x="216" y="210"/>
                  <a:pt x="217" y="210"/>
                </a:cubicBezTo>
                <a:cubicBezTo>
                  <a:pt x="248" y="210"/>
                  <a:pt x="248" y="210"/>
                  <a:pt x="248" y="210"/>
                </a:cubicBezTo>
                <a:cubicBezTo>
                  <a:pt x="251" y="210"/>
                  <a:pt x="253" y="208"/>
                  <a:pt x="253" y="205"/>
                </a:cubicBezTo>
                <a:cubicBezTo>
                  <a:pt x="253" y="202"/>
                  <a:pt x="251" y="200"/>
                  <a:pt x="248" y="200"/>
                </a:cubicBezTo>
                <a:cubicBezTo>
                  <a:pt x="216" y="200"/>
                  <a:pt x="216" y="200"/>
                  <a:pt x="216" y="200"/>
                </a:cubicBezTo>
                <a:cubicBezTo>
                  <a:pt x="215" y="200"/>
                  <a:pt x="214" y="199"/>
                  <a:pt x="214" y="198"/>
                </a:cubicBezTo>
                <a:cubicBezTo>
                  <a:pt x="214" y="197"/>
                  <a:pt x="215" y="196"/>
                  <a:pt x="216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0" y="196"/>
                  <a:pt x="252" y="194"/>
                  <a:pt x="252" y="191"/>
                </a:cubicBezTo>
                <a:cubicBezTo>
                  <a:pt x="252" y="189"/>
                  <a:pt x="250" y="186"/>
                  <a:pt x="247" y="186"/>
                </a:cubicBezTo>
                <a:cubicBezTo>
                  <a:pt x="213" y="186"/>
                  <a:pt x="213" y="186"/>
                  <a:pt x="213" y="186"/>
                </a:cubicBezTo>
                <a:cubicBezTo>
                  <a:pt x="212" y="186"/>
                  <a:pt x="212" y="186"/>
                  <a:pt x="212" y="185"/>
                </a:cubicBezTo>
                <a:cubicBezTo>
                  <a:pt x="212" y="184"/>
                  <a:pt x="212" y="183"/>
                  <a:pt x="213" y="183"/>
                </a:cubicBezTo>
                <a:cubicBezTo>
                  <a:pt x="260" y="183"/>
                  <a:pt x="260" y="183"/>
                  <a:pt x="260" y="183"/>
                </a:cubicBezTo>
                <a:cubicBezTo>
                  <a:pt x="263" y="183"/>
                  <a:pt x="265" y="181"/>
                  <a:pt x="265" y="178"/>
                </a:cubicBezTo>
                <a:cubicBezTo>
                  <a:pt x="265" y="175"/>
                  <a:pt x="263" y="173"/>
                  <a:pt x="260" y="173"/>
                </a:cubicBezTo>
                <a:cubicBezTo>
                  <a:pt x="187" y="173"/>
                  <a:pt x="187" y="173"/>
                  <a:pt x="187" y="173"/>
                </a:cubicBezTo>
                <a:cubicBezTo>
                  <a:pt x="186" y="173"/>
                  <a:pt x="185" y="172"/>
                  <a:pt x="185" y="171"/>
                </a:cubicBezTo>
                <a:cubicBezTo>
                  <a:pt x="185" y="170"/>
                  <a:pt x="186" y="169"/>
                  <a:pt x="187" y="169"/>
                </a:cubicBezTo>
                <a:cubicBezTo>
                  <a:pt x="247" y="169"/>
                  <a:pt x="247" y="169"/>
                  <a:pt x="247" y="169"/>
                </a:cubicBezTo>
                <a:cubicBezTo>
                  <a:pt x="249" y="169"/>
                  <a:pt x="252" y="167"/>
                  <a:pt x="252" y="164"/>
                </a:cubicBezTo>
                <a:cubicBezTo>
                  <a:pt x="252" y="161"/>
                  <a:pt x="249" y="159"/>
                  <a:pt x="247" y="159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79" y="159"/>
                  <a:pt x="178" y="158"/>
                  <a:pt x="178" y="157"/>
                </a:cubicBezTo>
                <a:cubicBezTo>
                  <a:pt x="178" y="156"/>
                  <a:pt x="179" y="156"/>
                  <a:pt x="180" y="156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41" y="156"/>
                  <a:pt x="243" y="153"/>
                  <a:pt x="243" y="151"/>
                </a:cubicBezTo>
                <a:cubicBezTo>
                  <a:pt x="243" y="148"/>
                  <a:pt x="241" y="146"/>
                  <a:pt x="238" y="146"/>
                </a:cubicBezTo>
                <a:cubicBezTo>
                  <a:pt x="190" y="146"/>
                  <a:pt x="190" y="146"/>
                  <a:pt x="190" y="146"/>
                </a:cubicBezTo>
                <a:cubicBezTo>
                  <a:pt x="189" y="146"/>
                  <a:pt x="188" y="145"/>
                  <a:pt x="188" y="144"/>
                </a:cubicBezTo>
                <a:cubicBezTo>
                  <a:pt x="188" y="143"/>
                  <a:pt x="189" y="142"/>
                  <a:pt x="190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06" y="142"/>
                  <a:pt x="208" y="140"/>
                  <a:pt x="208" y="137"/>
                </a:cubicBezTo>
                <a:cubicBezTo>
                  <a:pt x="208" y="134"/>
                  <a:pt x="206" y="132"/>
                  <a:pt x="203" y="132"/>
                </a:cubicBezTo>
                <a:cubicBezTo>
                  <a:pt x="190" y="132"/>
                  <a:pt x="190" y="132"/>
                  <a:pt x="190" y="132"/>
                </a:cubicBezTo>
                <a:cubicBezTo>
                  <a:pt x="189" y="132"/>
                  <a:pt x="188" y="131"/>
                  <a:pt x="188" y="130"/>
                </a:cubicBezTo>
                <a:cubicBezTo>
                  <a:pt x="188" y="129"/>
                  <a:pt x="189" y="128"/>
                  <a:pt x="190" y="128"/>
                </a:cubicBezTo>
                <a:cubicBezTo>
                  <a:pt x="229" y="128"/>
                  <a:pt x="229" y="128"/>
                  <a:pt x="229" y="128"/>
                </a:cubicBezTo>
                <a:cubicBezTo>
                  <a:pt x="232" y="128"/>
                  <a:pt x="234" y="126"/>
                  <a:pt x="234" y="123"/>
                </a:cubicBezTo>
                <a:cubicBezTo>
                  <a:pt x="234" y="121"/>
                  <a:pt x="232" y="118"/>
                  <a:pt x="22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9" y="118"/>
                  <a:pt x="198" y="118"/>
                  <a:pt x="198" y="117"/>
                </a:cubicBezTo>
                <a:cubicBezTo>
                  <a:pt x="198" y="116"/>
                  <a:pt x="199" y="115"/>
                  <a:pt x="200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31" y="115"/>
                  <a:pt x="234" y="113"/>
                  <a:pt x="234" y="110"/>
                </a:cubicBezTo>
                <a:cubicBezTo>
                  <a:pt x="234" y="107"/>
                  <a:pt x="231" y="105"/>
                  <a:pt x="228" y="105"/>
                </a:cubicBezTo>
                <a:cubicBezTo>
                  <a:pt x="181" y="105"/>
                  <a:pt x="181" y="105"/>
                  <a:pt x="181" y="105"/>
                </a:cubicBezTo>
                <a:cubicBezTo>
                  <a:pt x="180" y="105"/>
                  <a:pt x="180" y="104"/>
                  <a:pt x="180" y="103"/>
                </a:cubicBezTo>
                <a:cubicBezTo>
                  <a:pt x="180" y="102"/>
                  <a:pt x="180" y="101"/>
                  <a:pt x="181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2" y="101"/>
                  <a:pt x="195" y="99"/>
                  <a:pt x="195" y="96"/>
                </a:cubicBezTo>
                <a:cubicBezTo>
                  <a:pt x="195" y="93"/>
                  <a:pt x="192" y="91"/>
                  <a:pt x="190" y="91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0" y="91"/>
                  <a:pt x="179" y="90"/>
                  <a:pt x="179" y="89"/>
                </a:cubicBezTo>
                <a:cubicBezTo>
                  <a:pt x="179" y="89"/>
                  <a:pt x="180" y="88"/>
                  <a:pt x="181" y="88"/>
                </a:cubicBezTo>
                <a:cubicBezTo>
                  <a:pt x="209" y="88"/>
                  <a:pt x="209" y="88"/>
                  <a:pt x="209" y="88"/>
                </a:cubicBezTo>
                <a:cubicBezTo>
                  <a:pt x="209" y="88"/>
                  <a:pt x="209" y="88"/>
                  <a:pt x="209" y="88"/>
                </a:cubicBezTo>
                <a:cubicBezTo>
                  <a:pt x="375" y="88"/>
                  <a:pt x="375" y="88"/>
                  <a:pt x="375" y="88"/>
                </a:cubicBezTo>
                <a:cubicBezTo>
                  <a:pt x="376" y="88"/>
                  <a:pt x="377" y="89"/>
                  <a:pt x="377" y="89"/>
                </a:cubicBezTo>
                <a:cubicBezTo>
                  <a:pt x="377" y="90"/>
                  <a:pt x="376" y="91"/>
                  <a:pt x="375" y="91"/>
                </a:cubicBezTo>
                <a:cubicBezTo>
                  <a:pt x="202" y="91"/>
                  <a:pt x="202" y="91"/>
                  <a:pt x="202" y="91"/>
                </a:cubicBezTo>
                <a:cubicBezTo>
                  <a:pt x="199" y="91"/>
                  <a:pt x="197" y="93"/>
                  <a:pt x="197" y="96"/>
                </a:cubicBezTo>
                <a:cubicBezTo>
                  <a:pt x="197" y="99"/>
                  <a:pt x="199" y="101"/>
                  <a:pt x="202" y="101"/>
                </a:cubicBezTo>
                <a:cubicBezTo>
                  <a:pt x="375" y="101"/>
                  <a:pt x="375" y="101"/>
                  <a:pt x="375" y="101"/>
                </a:cubicBezTo>
                <a:cubicBezTo>
                  <a:pt x="376" y="101"/>
                  <a:pt x="377" y="102"/>
                  <a:pt x="377" y="103"/>
                </a:cubicBezTo>
                <a:cubicBezTo>
                  <a:pt x="377" y="104"/>
                  <a:pt x="376" y="105"/>
                  <a:pt x="375" y="105"/>
                </a:cubicBezTo>
                <a:cubicBezTo>
                  <a:pt x="245" y="105"/>
                  <a:pt x="245" y="105"/>
                  <a:pt x="245" y="105"/>
                </a:cubicBezTo>
                <a:cubicBezTo>
                  <a:pt x="242" y="105"/>
                  <a:pt x="240" y="107"/>
                  <a:pt x="240" y="110"/>
                </a:cubicBezTo>
                <a:cubicBezTo>
                  <a:pt x="240" y="113"/>
                  <a:pt x="242" y="115"/>
                  <a:pt x="245" y="115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7" y="115"/>
                  <a:pt x="368" y="116"/>
                  <a:pt x="368" y="117"/>
                </a:cubicBezTo>
                <a:cubicBezTo>
                  <a:pt x="368" y="118"/>
                  <a:pt x="367" y="118"/>
                  <a:pt x="366" y="118"/>
                </a:cubicBezTo>
                <a:cubicBezTo>
                  <a:pt x="245" y="118"/>
                  <a:pt x="245" y="118"/>
                  <a:pt x="245" y="118"/>
                </a:cubicBezTo>
                <a:cubicBezTo>
                  <a:pt x="242" y="118"/>
                  <a:pt x="240" y="121"/>
                  <a:pt x="240" y="124"/>
                </a:cubicBezTo>
                <a:cubicBezTo>
                  <a:pt x="240" y="126"/>
                  <a:pt x="242" y="128"/>
                  <a:pt x="245" y="128"/>
                </a:cubicBezTo>
                <a:cubicBezTo>
                  <a:pt x="360" y="128"/>
                  <a:pt x="360" y="128"/>
                  <a:pt x="360" y="128"/>
                </a:cubicBezTo>
                <a:cubicBezTo>
                  <a:pt x="361" y="128"/>
                  <a:pt x="362" y="129"/>
                  <a:pt x="362" y="130"/>
                </a:cubicBezTo>
                <a:cubicBezTo>
                  <a:pt x="362" y="131"/>
                  <a:pt x="361" y="132"/>
                  <a:pt x="360" y="132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7" y="132"/>
                  <a:pt x="235" y="134"/>
                  <a:pt x="235" y="137"/>
                </a:cubicBezTo>
                <a:cubicBezTo>
                  <a:pt x="235" y="140"/>
                  <a:pt x="237" y="142"/>
                  <a:pt x="240" y="142"/>
                </a:cubicBezTo>
                <a:cubicBezTo>
                  <a:pt x="360" y="142"/>
                  <a:pt x="360" y="142"/>
                  <a:pt x="360" y="142"/>
                </a:cubicBezTo>
                <a:cubicBezTo>
                  <a:pt x="360" y="142"/>
                  <a:pt x="361" y="143"/>
                  <a:pt x="361" y="144"/>
                </a:cubicBezTo>
                <a:cubicBezTo>
                  <a:pt x="361" y="145"/>
                  <a:pt x="360" y="146"/>
                  <a:pt x="360" y="146"/>
                </a:cubicBezTo>
                <a:cubicBezTo>
                  <a:pt x="252" y="146"/>
                  <a:pt x="252" y="146"/>
                  <a:pt x="252" y="146"/>
                </a:cubicBezTo>
                <a:cubicBezTo>
                  <a:pt x="249" y="146"/>
                  <a:pt x="247" y="148"/>
                  <a:pt x="247" y="151"/>
                </a:cubicBezTo>
                <a:cubicBezTo>
                  <a:pt x="247" y="153"/>
                  <a:pt x="249" y="156"/>
                  <a:pt x="252" y="156"/>
                </a:cubicBezTo>
                <a:cubicBezTo>
                  <a:pt x="338" y="156"/>
                  <a:pt x="338" y="156"/>
                  <a:pt x="338" y="156"/>
                </a:cubicBezTo>
                <a:cubicBezTo>
                  <a:pt x="339" y="156"/>
                  <a:pt x="340" y="156"/>
                  <a:pt x="340" y="157"/>
                </a:cubicBezTo>
                <a:cubicBezTo>
                  <a:pt x="340" y="158"/>
                  <a:pt x="339" y="159"/>
                  <a:pt x="338" y="159"/>
                </a:cubicBezTo>
                <a:cubicBezTo>
                  <a:pt x="303" y="159"/>
                  <a:pt x="303" y="159"/>
                  <a:pt x="303" y="159"/>
                </a:cubicBezTo>
                <a:cubicBezTo>
                  <a:pt x="301" y="159"/>
                  <a:pt x="298" y="161"/>
                  <a:pt x="298" y="164"/>
                </a:cubicBezTo>
                <a:cubicBezTo>
                  <a:pt x="298" y="167"/>
                  <a:pt x="301" y="169"/>
                  <a:pt x="303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4" y="169"/>
                  <a:pt x="344" y="170"/>
                  <a:pt x="344" y="171"/>
                </a:cubicBezTo>
                <a:cubicBezTo>
                  <a:pt x="344" y="172"/>
                  <a:pt x="344" y="173"/>
                  <a:pt x="343" y="173"/>
                </a:cubicBezTo>
                <a:cubicBezTo>
                  <a:pt x="311" y="173"/>
                  <a:pt x="311" y="173"/>
                  <a:pt x="311" y="173"/>
                </a:cubicBezTo>
                <a:cubicBezTo>
                  <a:pt x="308" y="173"/>
                  <a:pt x="306" y="175"/>
                  <a:pt x="306" y="178"/>
                </a:cubicBezTo>
                <a:cubicBezTo>
                  <a:pt x="306" y="181"/>
                  <a:pt x="308" y="183"/>
                  <a:pt x="311" y="183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6" y="183"/>
                  <a:pt x="367" y="184"/>
                  <a:pt x="367" y="185"/>
                </a:cubicBezTo>
                <a:cubicBezTo>
                  <a:pt x="367" y="186"/>
                  <a:pt x="366" y="186"/>
                  <a:pt x="365" y="186"/>
                </a:cubicBezTo>
                <a:cubicBezTo>
                  <a:pt x="343" y="186"/>
                  <a:pt x="343" y="186"/>
                  <a:pt x="343" y="186"/>
                </a:cubicBezTo>
                <a:cubicBezTo>
                  <a:pt x="340" y="186"/>
                  <a:pt x="338" y="189"/>
                  <a:pt x="338" y="191"/>
                </a:cubicBezTo>
                <a:cubicBezTo>
                  <a:pt x="338" y="194"/>
                  <a:pt x="340" y="196"/>
                  <a:pt x="343" y="196"/>
                </a:cubicBezTo>
                <a:cubicBezTo>
                  <a:pt x="382" y="196"/>
                  <a:pt x="382" y="196"/>
                  <a:pt x="382" y="196"/>
                </a:cubicBezTo>
                <a:cubicBezTo>
                  <a:pt x="385" y="196"/>
                  <a:pt x="388" y="194"/>
                  <a:pt x="388" y="191"/>
                </a:cubicBezTo>
                <a:cubicBezTo>
                  <a:pt x="388" y="189"/>
                  <a:pt x="385" y="186"/>
                  <a:pt x="382" y="186"/>
                </a:cubicBezTo>
                <a:cubicBezTo>
                  <a:pt x="379" y="186"/>
                  <a:pt x="379" y="186"/>
                  <a:pt x="379" y="186"/>
                </a:cubicBezTo>
                <a:cubicBezTo>
                  <a:pt x="378" y="186"/>
                  <a:pt x="377" y="186"/>
                  <a:pt x="377" y="185"/>
                </a:cubicBezTo>
                <a:cubicBezTo>
                  <a:pt x="377" y="184"/>
                  <a:pt x="378" y="183"/>
                  <a:pt x="379" y="183"/>
                </a:cubicBezTo>
                <a:cubicBezTo>
                  <a:pt x="396" y="183"/>
                  <a:pt x="396" y="183"/>
                  <a:pt x="396" y="183"/>
                </a:cubicBezTo>
                <a:cubicBezTo>
                  <a:pt x="397" y="183"/>
                  <a:pt x="398" y="184"/>
                  <a:pt x="398" y="185"/>
                </a:cubicBezTo>
                <a:cubicBezTo>
                  <a:pt x="398" y="186"/>
                  <a:pt x="397" y="186"/>
                  <a:pt x="396" y="186"/>
                </a:cubicBezTo>
                <a:cubicBezTo>
                  <a:pt x="394" y="186"/>
                  <a:pt x="394" y="186"/>
                  <a:pt x="394" y="186"/>
                </a:cubicBezTo>
                <a:cubicBezTo>
                  <a:pt x="392" y="186"/>
                  <a:pt x="389" y="189"/>
                  <a:pt x="389" y="191"/>
                </a:cubicBezTo>
                <a:cubicBezTo>
                  <a:pt x="389" y="194"/>
                  <a:pt x="392" y="196"/>
                  <a:pt x="394" y="196"/>
                </a:cubicBezTo>
                <a:cubicBezTo>
                  <a:pt x="396" y="196"/>
                  <a:pt x="396" y="196"/>
                  <a:pt x="396" y="196"/>
                </a:cubicBezTo>
                <a:cubicBezTo>
                  <a:pt x="399" y="196"/>
                  <a:pt x="401" y="199"/>
                  <a:pt x="401" y="201"/>
                </a:cubicBezTo>
                <a:cubicBezTo>
                  <a:pt x="401" y="204"/>
                  <a:pt x="399" y="207"/>
                  <a:pt x="396" y="207"/>
                </a:cubicBezTo>
                <a:cubicBezTo>
                  <a:pt x="365" y="207"/>
                  <a:pt x="365" y="207"/>
                  <a:pt x="365" y="207"/>
                </a:cubicBezTo>
                <a:cubicBezTo>
                  <a:pt x="362" y="207"/>
                  <a:pt x="360" y="209"/>
                  <a:pt x="360" y="212"/>
                </a:cubicBezTo>
                <a:cubicBezTo>
                  <a:pt x="360" y="215"/>
                  <a:pt x="362" y="217"/>
                  <a:pt x="365" y="217"/>
                </a:cubicBezTo>
                <a:cubicBezTo>
                  <a:pt x="400" y="217"/>
                  <a:pt x="400" y="217"/>
                  <a:pt x="400" y="217"/>
                </a:cubicBezTo>
                <a:cubicBezTo>
                  <a:pt x="401" y="217"/>
                  <a:pt x="401" y="217"/>
                  <a:pt x="401" y="218"/>
                </a:cubicBezTo>
                <a:cubicBezTo>
                  <a:pt x="401" y="220"/>
                  <a:pt x="401" y="220"/>
                  <a:pt x="400" y="220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2" y="220"/>
                  <a:pt x="349" y="222"/>
                  <a:pt x="349" y="225"/>
                </a:cubicBezTo>
                <a:cubicBezTo>
                  <a:pt x="349" y="228"/>
                  <a:pt x="352" y="230"/>
                  <a:pt x="354" y="230"/>
                </a:cubicBezTo>
                <a:cubicBezTo>
                  <a:pt x="403" y="230"/>
                  <a:pt x="403" y="230"/>
                  <a:pt x="403" y="230"/>
                </a:cubicBezTo>
                <a:cubicBezTo>
                  <a:pt x="404" y="230"/>
                  <a:pt x="405" y="231"/>
                  <a:pt x="405" y="232"/>
                </a:cubicBezTo>
                <a:cubicBezTo>
                  <a:pt x="405" y="233"/>
                  <a:pt x="404" y="234"/>
                  <a:pt x="403" y="234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2" y="234"/>
                  <a:pt x="350" y="236"/>
                  <a:pt x="350" y="239"/>
                </a:cubicBezTo>
                <a:cubicBezTo>
                  <a:pt x="350" y="242"/>
                  <a:pt x="352" y="244"/>
                  <a:pt x="355" y="244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0" y="244"/>
                  <a:pt x="401" y="245"/>
                  <a:pt x="401" y="246"/>
                </a:cubicBezTo>
                <a:cubicBezTo>
                  <a:pt x="401" y="247"/>
                  <a:pt x="400" y="247"/>
                  <a:pt x="399" y="247"/>
                </a:cubicBezTo>
                <a:cubicBezTo>
                  <a:pt x="385" y="247"/>
                  <a:pt x="385" y="247"/>
                  <a:pt x="385" y="247"/>
                </a:cubicBezTo>
                <a:cubicBezTo>
                  <a:pt x="382" y="247"/>
                  <a:pt x="380" y="250"/>
                  <a:pt x="380" y="252"/>
                </a:cubicBezTo>
                <a:cubicBezTo>
                  <a:pt x="380" y="255"/>
                  <a:pt x="382" y="258"/>
                  <a:pt x="385" y="258"/>
                </a:cubicBezTo>
                <a:cubicBezTo>
                  <a:pt x="391" y="258"/>
                  <a:pt x="391" y="258"/>
                  <a:pt x="391" y="258"/>
                </a:cubicBezTo>
                <a:cubicBezTo>
                  <a:pt x="392" y="258"/>
                  <a:pt x="392" y="258"/>
                  <a:pt x="392" y="259"/>
                </a:cubicBezTo>
                <a:cubicBezTo>
                  <a:pt x="392" y="260"/>
                  <a:pt x="392" y="261"/>
                  <a:pt x="391" y="261"/>
                </a:cubicBezTo>
                <a:cubicBezTo>
                  <a:pt x="389" y="261"/>
                  <a:pt x="389" y="261"/>
                  <a:pt x="389" y="261"/>
                </a:cubicBezTo>
                <a:cubicBezTo>
                  <a:pt x="384" y="261"/>
                  <a:pt x="380" y="265"/>
                  <a:pt x="380" y="269"/>
                </a:cubicBezTo>
                <a:cubicBezTo>
                  <a:pt x="380" y="274"/>
                  <a:pt x="384" y="278"/>
                  <a:pt x="389" y="278"/>
                </a:cubicBezTo>
                <a:cubicBezTo>
                  <a:pt x="421" y="278"/>
                  <a:pt x="421" y="278"/>
                  <a:pt x="421" y="278"/>
                </a:cubicBezTo>
                <a:cubicBezTo>
                  <a:pt x="424" y="278"/>
                  <a:pt x="427" y="276"/>
                  <a:pt x="427" y="273"/>
                </a:cubicBezTo>
                <a:cubicBezTo>
                  <a:pt x="427" y="270"/>
                  <a:pt x="424" y="268"/>
                  <a:pt x="421" y="268"/>
                </a:cubicBezTo>
                <a:cubicBezTo>
                  <a:pt x="416" y="268"/>
                  <a:pt x="416" y="268"/>
                  <a:pt x="416" y="268"/>
                </a:cubicBezTo>
                <a:cubicBezTo>
                  <a:pt x="415" y="268"/>
                  <a:pt x="414" y="267"/>
                  <a:pt x="414" y="266"/>
                </a:cubicBezTo>
                <a:cubicBezTo>
                  <a:pt x="414" y="265"/>
                  <a:pt x="415" y="264"/>
                  <a:pt x="416" y="264"/>
                </a:cubicBezTo>
                <a:cubicBezTo>
                  <a:pt x="430" y="264"/>
                  <a:pt x="430" y="264"/>
                  <a:pt x="430" y="264"/>
                </a:cubicBezTo>
                <a:cubicBezTo>
                  <a:pt x="432" y="264"/>
                  <a:pt x="435" y="262"/>
                  <a:pt x="435" y="259"/>
                </a:cubicBezTo>
                <a:cubicBezTo>
                  <a:pt x="435" y="256"/>
                  <a:pt x="432" y="254"/>
                  <a:pt x="430" y="254"/>
                </a:cubicBezTo>
                <a:cubicBezTo>
                  <a:pt x="423" y="254"/>
                  <a:pt x="423" y="254"/>
                  <a:pt x="423" y="254"/>
                </a:cubicBezTo>
                <a:cubicBezTo>
                  <a:pt x="422" y="254"/>
                  <a:pt x="422" y="253"/>
                  <a:pt x="422" y="252"/>
                </a:cubicBezTo>
                <a:cubicBezTo>
                  <a:pt x="422" y="251"/>
                  <a:pt x="422" y="251"/>
                  <a:pt x="423" y="251"/>
                </a:cubicBezTo>
                <a:cubicBezTo>
                  <a:pt x="434" y="251"/>
                  <a:pt x="434" y="251"/>
                  <a:pt x="434" y="251"/>
                </a:cubicBezTo>
                <a:cubicBezTo>
                  <a:pt x="437" y="251"/>
                  <a:pt x="439" y="248"/>
                  <a:pt x="439" y="246"/>
                </a:cubicBezTo>
                <a:cubicBezTo>
                  <a:pt x="439" y="243"/>
                  <a:pt x="437" y="241"/>
                  <a:pt x="434" y="241"/>
                </a:cubicBezTo>
                <a:cubicBezTo>
                  <a:pt x="422" y="240"/>
                  <a:pt x="422" y="240"/>
                  <a:pt x="422" y="240"/>
                </a:cubicBezTo>
                <a:cubicBezTo>
                  <a:pt x="421" y="240"/>
                  <a:pt x="420" y="240"/>
                  <a:pt x="420" y="239"/>
                </a:cubicBezTo>
                <a:cubicBezTo>
                  <a:pt x="420" y="238"/>
                  <a:pt x="421" y="237"/>
                  <a:pt x="422" y="237"/>
                </a:cubicBezTo>
                <a:cubicBezTo>
                  <a:pt x="442" y="237"/>
                  <a:pt x="442" y="237"/>
                  <a:pt x="442" y="237"/>
                </a:cubicBezTo>
                <a:cubicBezTo>
                  <a:pt x="458" y="237"/>
                  <a:pt x="472" y="224"/>
                  <a:pt x="473" y="209"/>
                </a:cubicBezTo>
                <a:cubicBezTo>
                  <a:pt x="475" y="208"/>
                  <a:pt x="476" y="206"/>
                  <a:pt x="476" y="205"/>
                </a:cubicBezTo>
                <a:cubicBezTo>
                  <a:pt x="476" y="202"/>
                  <a:pt x="474" y="200"/>
                  <a:pt x="471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7A20A-310C-4811-9F48-DFD5161EC969}"/>
              </a:ext>
            </a:extLst>
          </p:cNvPr>
          <p:cNvSpPr txBox="1"/>
          <p:nvPr userDrawn="1"/>
        </p:nvSpPr>
        <p:spPr>
          <a:xfrm>
            <a:off x="267682" y="319026"/>
            <a:ext cx="4183316" cy="56129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schemeClr val="tx1"/>
                </a:solidFill>
              </a:rPr>
              <a:t>One Commercial Partner</a:t>
            </a:r>
          </a:p>
        </p:txBody>
      </p:sp>
    </p:spTree>
    <p:extLst>
      <p:ext uri="{BB962C8B-B14F-4D97-AF65-F5344CB8AC3E}">
        <p14:creationId xmlns:p14="http://schemas.microsoft.com/office/powerpoint/2010/main" val="298011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1" name="Freeform 19"/>
          <p:cNvSpPr>
            <a:spLocks noChangeAspect="1" noEditPoints="1"/>
          </p:cNvSpPr>
          <p:nvPr userDrawn="1"/>
        </p:nvSpPr>
        <p:spPr bwMode="black">
          <a:xfrm>
            <a:off x="6595141" y="3398363"/>
            <a:ext cx="5139164" cy="2985547"/>
          </a:xfrm>
          <a:custGeom>
            <a:avLst/>
            <a:gdLst>
              <a:gd name="T0" fmla="*/ 230 w 476"/>
              <a:gd name="T1" fmla="*/ 110 h 278"/>
              <a:gd name="T2" fmla="*/ 204 w 476"/>
              <a:gd name="T3" fmla="*/ 137 h 278"/>
              <a:gd name="T4" fmla="*/ 248 w 476"/>
              <a:gd name="T5" fmla="*/ 164 h 278"/>
              <a:gd name="T6" fmla="*/ 249 w 476"/>
              <a:gd name="T7" fmla="*/ 191 h 278"/>
              <a:gd name="T8" fmla="*/ 241 w 476"/>
              <a:gd name="T9" fmla="*/ 218 h 278"/>
              <a:gd name="T10" fmla="*/ 245 w 476"/>
              <a:gd name="T11" fmla="*/ 256 h 278"/>
              <a:gd name="T12" fmla="*/ 122 w 476"/>
              <a:gd name="T13" fmla="*/ 239 h 278"/>
              <a:gd name="T14" fmla="*/ 145 w 476"/>
              <a:gd name="T15" fmla="*/ 212 h 278"/>
              <a:gd name="T16" fmla="*/ 130 w 476"/>
              <a:gd name="T17" fmla="*/ 185 h 278"/>
              <a:gd name="T18" fmla="*/ 70 w 476"/>
              <a:gd name="T19" fmla="*/ 157 h 278"/>
              <a:gd name="T20" fmla="*/ 95 w 476"/>
              <a:gd name="T21" fmla="*/ 130 h 278"/>
              <a:gd name="T22" fmla="*/ 128 w 476"/>
              <a:gd name="T23" fmla="*/ 103 h 278"/>
              <a:gd name="T24" fmla="*/ 140 w 476"/>
              <a:gd name="T25" fmla="*/ 76 h 278"/>
              <a:gd name="T26" fmla="*/ 135 w 476"/>
              <a:gd name="T27" fmla="*/ 49 h 278"/>
              <a:gd name="T28" fmla="*/ 145 w 476"/>
              <a:gd name="T29" fmla="*/ 22 h 278"/>
              <a:gd name="T30" fmla="*/ 248 w 476"/>
              <a:gd name="T31" fmla="*/ 42 h 278"/>
              <a:gd name="T32" fmla="*/ 217 w 476"/>
              <a:gd name="T33" fmla="*/ 69 h 278"/>
              <a:gd name="T34" fmla="*/ 422 w 476"/>
              <a:gd name="T35" fmla="*/ 234 h 278"/>
              <a:gd name="T36" fmla="*/ 416 w 476"/>
              <a:gd name="T37" fmla="*/ 261 h 278"/>
              <a:gd name="T38" fmla="*/ 385 w 476"/>
              <a:gd name="T39" fmla="*/ 254 h 278"/>
              <a:gd name="T40" fmla="*/ 354 w 476"/>
              <a:gd name="T41" fmla="*/ 227 h 278"/>
              <a:gd name="T42" fmla="*/ 394 w 476"/>
              <a:gd name="T43" fmla="*/ 193 h 278"/>
              <a:gd name="T44" fmla="*/ 343 w 476"/>
              <a:gd name="T45" fmla="*/ 193 h 278"/>
              <a:gd name="T46" fmla="*/ 303 w 476"/>
              <a:gd name="T47" fmla="*/ 166 h 278"/>
              <a:gd name="T48" fmla="*/ 240 w 476"/>
              <a:gd name="T49" fmla="*/ 139 h 278"/>
              <a:gd name="T50" fmla="*/ 245 w 476"/>
              <a:gd name="T51" fmla="*/ 112 h 278"/>
              <a:gd name="T52" fmla="*/ 213 w 476"/>
              <a:gd name="T53" fmla="*/ 85 h 278"/>
              <a:gd name="T54" fmla="*/ 402 w 476"/>
              <a:gd name="T55" fmla="*/ 62 h 278"/>
              <a:gd name="T56" fmla="*/ 404 w 476"/>
              <a:gd name="T57" fmla="*/ 35 h 278"/>
              <a:gd name="T58" fmla="*/ 180 w 476"/>
              <a:gd name="T59" fmla="*/ 28 h 278"/>
              <a:gd name="T60" fmla="*/ 175 w 476"/>
              <a:gd name="T61" fmla="*/ 56 h 278"/>
              <a:gd name="T62" fmla="*/ 149 w 476"/>
              <a:gd name="T63" fmla="*/ 83 h 278"/>
              <a:gd name="T64" fmla="*/ 6 w 476"/>
              <a:gd name="T65" fmla="*/ 67 h 278"/>
              <a:gd name="T66" fmla="*/ 17 w 476"/>
              <a:gd name="T67" fmla="*/ 40 h 278"/>
              <a:gd name="T68" fmla="*/ 56 w 476"/>
              <a:gd name="T69" fmla="*/ 47 h 278"/>
              <a:gd name="T70" fmla="*/ 87 w 476"/>
              <a:gd name="T71" fmla="*/ 74 h 278"/>
              <a:gd name="T72" fmla="*/ 34 w 476"/>
              <a:gd name="T73" fmla="*/ 96 h 278"/>
              <a:gd name="T74" fmla="*/ 33 w 476"/>
              <a:gd name="T75" fmla="*/ 123 h 278"/>
              <a:gd name="T76" fmla="*/ 51 w 476"/>
              <a:gd name="T77" fmla="*/ 151 h 278"/>
              <a:gd name="T78" fmla="*/ 75 w 476"/>
              <a:gd name="T79" fmla="*/ 178 h 278"/>
              <a:gd name="T80" fmla="*/ 94 w 476"/>
              <a:gd name="T81" fmla="*/ 205 h 278"/>
              <a:gd name="T82" fmla="*/ 99 w 476"/>
              <a:gd name="T83" fmla="*/ 232 h 278"/>
              <a:gd name="T84" fmla="*/ 100 w 476"/>
              <a:gd name="T85" fmla="*/ 259 h 278"/>
              <a:gd name="T86" fmla="*/ 222 w 476"/>
              <a:gd name="T87" fmla="*/ 227 h 278"/>
              <a:gd name="T88" fmla="*/ 216 w 476"/>
              <a:gd name="T89" fmla="*/ 200 h 278"/>
              <a:gd name="T90" fmla="*/ 187 w 476"/>
              <a:gd name="T91" fmla="*/ 173 h 278"/>
              <a:gd name="T92" fmla="*/ 190 w 476"/>
              <a:gd name="T93" fmla="*/ 146 h 278"/>
              <a:gd name="T94" fmla="*/ 200 w 476"/>
              <a:gd name="T95" fmla="*/ 118 h 278"/>
              <a:gd name="T96" fmla="*/ 181 w 476"/>
              <a:gd name="T97" fmla="*/ 91 h 278"/>
              <a:gd name="T98" fmla="*/ 377 w 476"/>
              <a:gd name="T99" fmla="*/ 103 h 278"/>
              <a:gd name="T100" fmla="*/ 362 w 476"/>
              <a:gd name="T101" fmla="*/ 130 h 278"/>
              <a:gd name="T102" fmla="*/ 340 w 476"/>
              <a:gd name="T103" fmla="*/ 157 h 278"/>
              <a:gd name="T104" fmla="*/ 367 w 476"/>
              <a:gd name="T105" fmla="*/ 185 h 278"/>
              <a:gd name="T106" fmla="*/ 398 w 476"/>
              <a:gd name="T107" fmla="*/ 185 h 278"/>
              <a:gd name="T108" fmla="*/ 401 w 476"/>
              <a:gd name="T109" fmla="*/ 218 h 278"/>
              <a:gd name="T110" fmla="*/ 401 w 476"/>
              <a:gd name="T111" fmla="*/ 246 h 278"/>
              <a:gd name="T112" fmla="*/ 427 w 476"/>
              <a:gd name="T113" fmla="*/ 273 h 278"/>
              <a:gd name="T114" fmla="*/ 439 w 476"/>
              <a:gd name="T115" fmla="*/ 24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6" h="278">
                <a:moveTo>
                  <a:pt x="205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78" y="84"/>
                  <a:pt x="176" y="87"/>
                  <a:pt x="176" y="89"/>
                </a:cubicBezTo>
                <a:cubicBezTo>
                  <a:pt x="176" y="92"/>
                  <a:pt x="178" y="95"/>
                  <a:pt x="181" y="95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91" y="95"/>
                  <a:pt x="192" y="95"/>
                  <a:pt x="192" y="96"/>
                </a:cubicBezTo>
                <a:cubicBezTo>
                  <a:pt x="192" y="97"/>
                  <a:pt x="191" y="98"/>
                  <a:pt x="190" y="98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8" y="98"/>
                  <a:pt x="176" y="100"/>
                  <a:pt x="176" y="103"/>
                </a:cubicBezTo>
                <a:cubicBezTo>
                  <a:pt x="176" y="106"/>
                  <a:pt x="178" y="108"/>
                  <a:pt x="181" y="108"/>
                </a:cubicBezTo>
                <a:cubicBezTo>
                  <a:pt x="228" y="108"/>
                  <a:pt x="228" y="108"/>
                  <a:pt x="228" y="108"/>
                </a:cubicBezTo>
                <a:cubicBezTo>
                  <a:pt x="229" y="108"/>
                  <a:pt x="230" y="109"/>
                  <a:pt x="230" y="110"/>
                </a:cubicBezTo>
                <a:cubicBezTo>
                  <a:pt x="230" y="111"/>
                  <a:pt x="229" y="112"/>
                  <a:pt x="228" y="112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197" y="112"/>
                  <a:pt x="194" y="114"/>
                  <a:pt x="194" y="117"/>
                </a:cubicBezTo>
                <a:cubicBezTo>
                  <a:pt x="194" y="119"/>
                  <a:pt x="197" y="122"/>
                  <a:pt x="200" y="122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30" y="122"/>
                  <a:pt x="231" y="122"/>
                  <a:pt x="231" y="123"/>
                </a:cubicBezTo>
                <a:cubicBezTo>
                  <a:pt x="231" y="124"/>
                  <a:pt x="230" y="125"/>
                  <a:pt x="229" y="125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7" y="125"/>
                  <a:pt x="185" y="127"/>
                  <a:pt x="185" y="130"/>
                </a:cubicBezTo>
                <a:cubicBezTo>
                  <a:pt x="185" y="133"/>
                  <a:pt x="187" y="135"/>
                  <a:pt x="190" y="135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204" y="135"/>
                  <a:pt x="204" y="136"/>
                  <a:pt x="204" y="137"/>
                </a:cubicBezTo>
                <a:cubicBezTo>
                  <a:pt x="204" y="138"/>
                  <a:pt x="204" y="139"/>
                  <a:pt x="203" y="139"/>
                </a:cubicBezTo>
                <a:cubicBezTo>
                  <a:pt x="190" y="139"/>
                  <a:pt x="190" y="139"/>
                  <a:pt x="190" y="139"/>
                </a:cubicBezTo>
                <a:cubicBezTo>
                  <a:pt x="187" y="139"/>
                  <a:pt x="185" y="141"/>
                  <a:pt x="185" y="144"/>
                </a:cubicBezTo>
                <a:cubicBezTo>
                  <a:pt x="185" y="147"/>
                  <a:pt x="187" y="149"/>
                  <a:pt x="190" y="149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9" y="149"/>
                  <a:pt x="240" y="150"/>
                  <a:pt x="240" y="151"/>
                </a:cubicBezTo>
                <a:cubicBezTo>
                  <a:pt x="240" y="151"/>
                  <a:pt x="239" y="152"/>
                  <a:pt x="238" y="152"/>
                </a:cubicBezTo>
                <a:cubicBezTo>
                  <a:pt x="180" y="152"/>
                  <a:pt x="180" y="152"/>
                  <a:pt x="180" y="152"/>
                </a:cubicBezTo>
                <a:cubicBezTo>
                  <a:pt x="177" y="152"/>
                  <a:pt x="175" y="154"/>
                  <a:pt x="175" y="157"/>
                </a:cubicBezTo>
                <a:cubicBezTo>
                  <a:pt x="175" y="160"/>
                  <a:pt x="177" y="162"/>
                  <a:pt x="180" y="162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62"/>
                  <a:pt x="248" y="163"/>
                  <a:pt x="248" y="164"/>
                </a:cubicBezTo>
                <a:cubicBezTo>
                  <a:pt x="248" y="165"/>
                  <a:pt x="248" y="166"/>
                  <a:pt x="247" y="166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4" y="166"/>
                  <a:pt x="182" y="168"/>
                  <a:pt x="182" y="171"/>
                </a:cubicBezTo>
                <a:cubicBezTo>
                  <a:pt x="182" y="174"/>
                  <a:pt x="184" y="176"/>
                  <a:pt x="187" y="176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61" y="176"/>
                  <a:pt x="262" y="177"/>
                  <a:pt x="262" y="178"/>
                </a:cubicBezTo>
                <a:cubicBezTo>
                  <a:pt x="262" y="179"/>
                  <a:pt x="261" y="179"/>
                  <a:pt x="260" y="179"/>
                </a:cubicBezTo>
                <a:cubicBezTo>
                  <a:pt x="213" y="179"/>
                  <a:pt x="213" y="179"/>
                  <a:pt x="213" y="179"/>
                </a:cubicBezTo>
                <a:cubicBezTo>
                  <a:pt x="211" y="179"/>
                  <a:pt x="208" y="182"/>
                  <a:pt x="208" y="185"/>
                </a:cubicBezTo>
                <a:cubicBezTo>
                  <a:pt x="208" y="187"/>
                  <a:pt x="211" y="190"/>
                  <a:pt x="213" y="190"/>
                </a:cubicBezTo>
                <a:cubicBezTo>
                  <a:pt x="247" y="190"/>
                  <a:pt x="247" y="190"/>
                  <a:pt x="247" y="190"/>
                </a:cubicBezTo>
                <a:cubicBezTo>
                  <a:pt x="248" y="190"/>
                  <a:pt x="249" y="190"/>
                  <a:pt x="249" y="191"/>
                </a:cubicBezTo>
                <a:cubicBezTo>
                  <a:pt x="249" y="192"/>
                  <a:pt x="248" y="193"/>
                  <a:pt x="247" y="193"/>
                </a:cubicBezTo>
                <a:cubicBezTo>
                  <a:pt x="216" y="193"/>
                  <a:pt x="216" y="193"/>
                  <a:pt x="216" y="193"/>
                </a:cubicBezTo>
                <a:cubicBezTo>
                  <a:pt x="213" y="193"/>
                  <a:pt x="210" y="195"/>
                  <a:pt x="210" y="198"/>
                </a:cubicBezTo>
                <a:cubicBezTo>
                  <a:pt x="210" y="201"/>
                  <a:pt x="213" y="203"/>
                  <a:pt x="216" y="203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9" y="203"/>
                  <a:pt x="250" y="204"/>
                  <a:pt x="250" y="205"/>
                </a:cubicBezTo>
                <a:cubicBezTo>
                  <a:pt x="250" y="206"/>
                  <a:pt x="249" y="207"/>
                  <a:pt x="248" y="207"/>
                </a:cubicBezTo>
                <a:cubicBezTo>
                  <a:pt x="217" y="207"/>
                  <a:pt x="217" y="207"/>
                  <a:pt x="217" y="207"/>
                </a:cubicBezTo>
                <a:cubicBezTo>
                  <a:pt x="214" y="207"/>
                  <a:pt x="212" y="209"/>
                  <a:pt x="212" y="212"/>
                </a:cubicBezTo>
                <a:cubicBezTo>
                  <a:pt x="212" y="214"/>
                  <a:pt x="214" y="217"/>
                  <a:pt x="217" y="217"/>
                </a:cubicBezTo>
                <a:cubicBezTo>
                  <a:pt x="240" y="217"/>
                  <a:pt x="240" y="217"/>
                  <a:pt x="240" y="217"/>
                </a:cubicBezTo>
                <a:cubicBezTo>
                  <a:pt x="241" y="217"/>
                  <a:pt x="241" y="217"/>
                  <a:pt x="241" y="218"/>
                </a:cubicBezTo>
                <a:cubicBezTo>
                  <a:pt x="241" y="219"/>
                  <a:pt x="241" y="220"/>
                  <a:pt x="240" y="220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19" y="220"/>
                  <a:pt x="217" y="222"/>
                  <a:pt x="217" y="225"/>
                </a:cubicBezTo>
                <a:cubicBezTo>
                  <a:pt x="217" y="228"/>
                  <a:pt x="219" y="230"/>
                  <a:pt x="222" y="230"/>
                </a:cubicBezTo>
                <a:cubicBezTo>
                  <a:pt x="231" y="230"/>
                  <a:pt x="231" y="230"/>
                  <a:pt x="231" y="230"/>
                </a:cubicBezTo>
                <a:cubicBezTo>
                  <a:pt x="232" y="230"/>
                  <a:pt x="232" y="231"/>
                  <a:pt x="232" y="232"/>
                </a:cubicBezTo>
                <a:cubicBezTo>
                  <a:pt x="232" y="233"/>
                  <a:pt x="232" y="234"/>
                  <a:pt x="231" y="234"/>
                </a:cubicBezTo>
                <a:cubicBezTo>
                  <a:pt x="230" y="234"/>
                  <a:pt x="230" y="234"/>
                  <a:pt x="230" y="234"/>
                </a:cubicBezTo>
                <a:cubicBezTo>
                  <a:pt x="225" y="234"/>
                  <a:pt x="222" y="237"/>
                  <a:pt x="222" y="242"/>
                </a:cubicBezTo>
                <a:cubicBezTo>
                  <a:pt x="222" y="247"/>
                  <a:pt x="225" y="251"/>
                  <a:pt x="23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3" y="251"/>
                  <a:pt x="245" y="253"/>
                  <a:pt x="245" y="256"/>
                </a:cubicBezTo>
                <a:cubicBezTo>
                  <a:pt x="245" y="259"/>
                  <a:pt x="243" y="261"/>
                  <a:pt x="240" y="261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4" y="261"/>
                  <a:pt x="103" y="260"/>
                  <a:pt x="103" y="259"/>
                </a:cubicBezTo>
                <a:cubicBezTo>
                  <a:pt x="103" y="258"/>
                  <a:pt x="104" y="257"/>
                  <a:pt x="105" y="257"/>
                </a:cubicBezTo>
                <a:cubicBezTo>
                  <a:pt x="112" y="257"/>
                  <a:pt x="112" y="257"/>
                  <a:pt x="112" y="257"/>
                </a:cubicBezTo>
                <a:cubicBezTo>
                  <a:pt x="114" y="257"/>
                  <a:pt x="116" y="255"/>
                  <a:pt x="116" y="252"/>
                </a:cubicBezTo>
                <a:cubicBezTo>
                  <a:pt x="116" y="250"/>
                  <a:pt x="114" y="247"/>
                  <a:pt x="112" y="247"/>
                </a:cubicBezTo>
                <a:cubicBezTo>
                  <a:pt x="105" y="247"/>
                  <a:pt x="105" y="247"/>
                  <a:pt x="105" y="247"/>
                </a:cubicBezTo>
                <a:cubicBezTo>
                  <a:pt x="104" y="247"/>
                  <a:pt x="103" y="247"/>
                  <a:pt x="103" y="246"/>
                </a:cubicBezTo>
                <a:cubicBezTo>
                  <a:pt x="103" y="245"/>
                  <a:pt x="104" y="244"/>
                  <a:pt x="105" y="244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20" y="244"/>
                  <a:pt x="122" y="242"/>
                  <a:pt x="122" y="239"/>
                </a:cubicBezTo>
                <a:cubicBezTo>
                  <a:pt x="122" y="236"/>
                  <a:pt x="120" y="234"/>
                  <a:pt x="117" y="234"/>
                </a:cubicBezTo>
                <a:cubicBezTo>
                  <a:pt x="104" y="234"/>
                  <a:pt x="104" y="234"/>
                  <a:pt x="104" y="234"/>
                </a:cubicBezTo>
                <a:cubicBezTo>
                  <a:pt x="103" y="234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33" y="230"/>
                  <a:pt x="135" y="228"/>
                  <a:pt x="135" y="225"/>
                </a:cubicBezTo>
                <a:cubicBezTo>
                  <a:pt x="135" y="222"/>
                  <a:pt x="133" y="220"/>
                  <a:pt x="130" y="220"/>
                </a:cubicBezTo>
                <a:cubicBezTo>
                  <a:pt x="105" y="220"/>
                  <a:pt x="105" y="220"/>
                  <a:pt x="105" y="220"/>
                </a:cubicBezTo>
                <a:cubicBezTo>
                  <a:pt x="104" y="220"/>
                  <a:pt x="104" y="219"/>
                  <a:pt x="104" y="218"/>
                </a:cubicBezTo>
                <a:cubicBezTo>
                  <a:pt x="104" y="217"/>
                  <a:pt x="104" y="217"/>
                  <a:pt x="105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3" y="217"/>
                  <a:pt x="145" y="214"/>
                  <a:pt x="145" y="212"/>
                </a:cubicBezTo>
                <a:cubicBezTo>
                  <a:pt x="145" y="209"/>
                  <a:pt x="143" y="207"/>
                  <a:pt x="140" y="207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8" y="207"/>
                  <a:pt x="97" y="206"/>
                  <a:pt x="97" y="205"/>
                </a:cubicBezTo>
                <a:cubicBezTo>
                  <a:pt x="97" y="204"/>
                  <a:pt x="98" y="203"/>
                  <a:pt x="99" y="203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6" y="203"/>
                  <a:pt x="148" y="201"/>
                  <a:pt x="148" y="198"/>
                </a:cubicBezTo>
                <a:cubicBezTo>
                  <a:pt x="148" y="195"/>
                  <a:pt x="146" y="193"/>
                  <a:pt x="143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88" y="193"/>
                  <a:pt x="88" y="192"/>
                  <a:pt x="88" y="191"/>
                </a:cubicBezTo>
                <a:cubicBezTo>
                  <a:pt x="88" y="190"/>
                  <a:pt x="88" y="190"/>
                  <a:pt x="89" y="190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8" y="190"/>
                  <a:pt x="130" y="187"/>
                  <a:pt x="130" y="185"/>
                </a:cubicBezTo>
                <a:cubicBezTo>
                  <a:pt x="130" y="182"/>
                  <a:pt x="128" y="179"/>
                  <a:pt x="125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9" y="179"/>
                  <a:pt x="78" y="179"/>
                  <a:pt x="78" y="178"/>
                </a:cubicBezTo>
                <a:cubicBezTo>
                  <a:pt x="78" y="177"/>
                  <a:pt x="79" y="176"/>
                  <a:pt x="80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9" y="174"/>
                  <a:pt x="89" y="171"/>
                </a:cubicBezTo>
                <a:cubicBezTo>
                  <a:pt x="89" y="168"/>
                  <a:pt x="86" y="166"/>
                  <a:pt x="84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64" y="166"/>
                  <a:pt x="63" y="165"/>
                  <a:pt x="63" y="164"/>
                </a:cubicBezTo>
                <a:cubicBezTo>
                  <a:pt x="63" y="163"/>
                  <a:pt x="64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8" y="162"/>
                  <a:pt x="70" y="160"/>
                  <a:pt x="70" y="157"/>
                </a:cubicBezTo>
                <a:cubicBezTo>
                  <a:pt x="70" y="154"/>
                  <a:pt x="68" y="152"/>
                  <a:pt x="65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5" y="152"/>
                  <a:pt x="54" y="151"/>
                  <a:pt x="54" y="151"/>
                </a:cubicBezTo>
                <a:cubicBezTo>
                  <a:pt x="54" y="150"/>
                  <a:pt x="55" y="149"/>
                  <a:pt x="56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6" y="149"/>
                  <a:pt x="68" y="147"/>
                  <a:pt x="68" y="144"/>
                </a:cubicBezTo>
                <a:cubicBezTo>
                  <a:pt x="68" y="141"/>
                  <a:pt x="66" y="139"/>
                  <a:pt x="63" y="139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4" y="139"/>
                  <a:pt x="43" y="138"/>
                  <a:pt x="43" y="137"/>
                </a:cubicBezTo>
                <a:cubicBezTo>
                  <a:pt x="43" y="136"/>
                  <a:pt x="44" y="135"/>
                  <a:pt x="45" y="135"/>
                </a:cubicBezTo>
                <a:cubicBezTo>
                  <a:pt x="90" y="135"/>
                  <a:pt x="90" y="135"/>
                  <a:pt x="90" y="135"/>
                </a:cubicBezTo>
                <a:cubicBezTo>
                  <a:pt x="93" y="135"/>
                  <a:pt x="95" y="133"/>
                  <a:pt x="95" y="130"/>
                </a:cubicBezTo>
                <a:cubicBezTo>
                  <a:pt x="95" y="127"/>
                  <a:pt x="93" y="125"/>
                  <a:pt x="9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7" y="124"/>
                  <a:pt x="37" y="123"/>
                </a:cubicBezTo>
                <a:cubicBezTo>
                  <a:pt x="37" y="122"/>
                  <a:pt x="38" y="122"/>
                  <a:pt x="39" y="122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105" y="122"/>
                  <a:pt x="107" y="119"/>
                  <a:pt x="107" y="117"/>
                </a:cubicBezTo>
                <a:cubicBezTo>
                  <a:pt x="107" y="114"/>
                  <a:pt x="105" y="112"/>
                  <a:pt x="102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2"/>
                  <a:pt x="41" y="111"/>
                  <a:pt x="41" y="110"/>
                </a:cubicBezTo>
                <a:cubicBezTo>
                  <a:pt x="41" y="109"/>
                  <a:pt x="42" y="108"/>
                  <a:pt x="4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5" y="108"/>
                  <a:pt x="128" y="106"/>
                  <a:pt x="128" y="103"/>
                </a:cubicBezTo>
                <a:cubicBezTo>
                  <a:pt x="128" y="100"/>
                  <a:pt x="125" y="98"/>
                  <a:pt x="122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8" y="98"/>
                  <a:pt x="37" y="97"/>
                  <a:pt x="37" y="96"/>
                </a:cubicBezTo>
                <a:cubicBezTo>
                  <a:pt x="37" y="95"/>
                  <a:pt x="38" y="95"/>
                  <a:pt x="39" y="95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6" y="95"/>
                  <a:pt x="128" y="92"/>
                  <a:pt x="128" y="89"/>
                </a:cubicBezTo>
                <a:cubicBezTo>
                  <a:pt x="128" y="89"/>
                  <a:pt x="128" y="88"/>
                  <a:pt x="12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5"/>
                  <a:pt x="152" y="83"/>
                </a:cubicBezTo>
                <a:cubicBezTo>
                  <a:pt x="152" y="80"/>
                  <a:pt x="150" y="78"/>
                  <a:pt x="148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8"/>
                  <a:pt x="140" y="77"/>
                  <a:pt x="140" y="76"/>
                </a:cubicBezTo>
                <a:cubicBezTo>
                  <a:pt x="140" y="75"/>
                  <a:pt x="141" y="74"/>
                  <a:pt x="142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3" y="74"/>
                  <a:pt x="175" y="72"/>
                  <a:pt x="175" y="69"/>
                </a:cubicBezTo>
                <a:cubicBezTo>
                  <a:pt x="175" y="66"/>
                  <a:pt x="173" y="64"/>
                  <a:pt x="170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1" y="64"/>
                  <a:pt x="140" y="63"/>
                  <a:pt x="140" y="62"/>
                </a:cubicBezTo>
                <a:cubicBezTo>
                  <a:pt x="140" y="62"/>
                  <a:pt x="141" y="61"/>
                  <a:pt x="142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6" y="61"/>
                  <a:pt x="178" y="58"/>
                  <a:pt x="178" y="56"/>
                </a:cubicBezTo>
                <a:cubicBezTo>
                  <a:pt x="178" y="53"/>
                  <a:pt x="176" y="50"/>
                  <a:pt x="173" y="50"/>
                </a:cubicBezTo>
                <a:cubicBezTo>
                  <a:pt x="137" y="50"/>
                  <a:pt x="137" y="50"/>
                  <a:pt x="137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5" y="48"/>
                  <a:pt x="136" y="47"/>
                  <a:pt x="137" y="47"/>
                </a:cubicBezTo>
                <a:cubicBezTo>
                  <a:pt x="177" y="47"/>
                  <a:pt x="177" y="47"/>
                  <a:pt x="177" y="47"/>
                </a:cubicBezTo>
                <a:cubicBezTo>
                  <a:pt x="179" y="47"/>
                  <a:pt x="182" y="45"/>
                  <a:pt x="182" y="42"/>
                </a:cubicBezTo>
                <a:cubicBezTo>
                  <a:pt x="182" y="39"/>
                  <a:pt x="179" y="37"/>
                  <a:pt x="177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1" y="36"/>
                  <a:pt x="131" y="35"/>
                </a:cubicBezTo>
                <a:cubicBezTo>
                  <a:pt x="131" y="34"/>
                  <a:pt x="132" y="34"/>
                  <a:pt x="132" y="34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1" y="34"/>
                  <a:pt x="183" y="31"/>
                  <a:pt x="183" y="28"/>
                </a:cubicBezTo>
                <a:cubicBezTo>
                  <a:pt x="183" y="26"/>
                  <a:pt x="181" y="23"/>
                  <a:pt x="178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6" y="23"/>
                  <a:pt x="145" y="23"/>
                  <a:pt x="145" y="22"/>
                </a:cubicBezTo>
                <a:cubicBezTo>
                  <a:pt x="145" y="21"/>
                  <a:pt x="146" y="20"/>
                  <a:pt x="147" y="20"/>
                </a:cubicBezTo>
                <a:cubicBezTo>
                  <a:pt x="292" y="20"/>
                  <a:pt x="292" y="20"/>
                  <a:pt x="292" y="20"/>
                </a:cubicBezTo>
                <a:cubicBezTo>
                  <a:pt x="292" y="20"/>
                  <a:pt x="293" y="21"/>
                  <a:pt x="293" y="22"/>
                </a:cubicBezTo>
                <a:cubicBezTo>
                  <a:pt x="293" y="23"/>
                  <a:pt x="292" y="23"/>
                  <a:pt x="292" y="23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286" y="23"/>
                  <a:pt x="284" y="26"/>
                  <a:pt x="284" y="28"/>
                </a:cubicBezTo>
                <a:cubicBezTo>
                  <a:pt x="284" y="31"/>
                  <a:pt x="286" y="34"/>
                  <a:pt x="289" y="34"/>
                </a:cubicBezTo>
                <a:cubicBezTo>
                  <a:pt x="399" y="34"/>
                  <a:pt x="399" y="34"/>
                  <a:pt x="399" y="34"/>
                </a:cubicBezTo>
                <a:cubicBezTo>
                  <a:pt x="400" y="34"/>
                  <a:pt x="401" y="34"/>
                  <a:pt x="401" y="35"/>
                </a:cubicBezTo>
                <a:cubicBezTo>
                  <a:pt x="401" y="36"/>
                  <a:pt x="400" y="37"/>
                  <a:pt x="399" y="37"/>
                </a:cubicBezTo>
                <a:cubicBezTo>
                  <a:pt x="253" y="37"/>
                  <a:pt x="253" y="37"/>
                  <a:pt x="253" y="37"/>
                </a:cubicBezTo>
                <a:cubicBezTo>
                  <a:pt x="251" y="37"/>
                  <a:pt x="248" y="39"/>
                  <a:pt x="248" y="42"/>
                </a:cubicBezTo>
                <a:cubicBezTo>
                  <a:pt x="248" y="45"/>
                  <a:pt x="251" y="47"/>
                  <a:pt x="253" y="47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8" y="47"/>
                  <a:pt x="399" y="48"/>
                  <a:pt x="399" y="49"/>
                </a:cubicBezTo>
                <a:cubicBezTo>
                  <a:pt x="399" y="50"/>
                  <a:pt x="398" y="50"/>
                  <a:pt x="397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50"/>
                  <a:pt x="265" y="53"/>
                  <a:pt x="265" y="56"/>
                </a:cubicBezTo>
                <a:cubicBezTo>
                  <a:pt x="265" y="58"/>
                  <a:pt x="267" y="61"/>
                  <a:pt x="270" y="61"/>
                </a:cubicBezTo>
                <a:cubicBezTo>
                  <a:pt x="396" y="61"/>
                  <a:pt x="396" y="61"/>
                  <a:pt x="396" y="61"/>
                </a:cubicBezTo>
                <a:cubicBezTo>
                  <a:pt x="397" y="61"/>
                  <a:pt x="398" y="62"/>
                  <a:pt x="398" y="62"/>
                </a:cubicBezTo>
                <a:cubicBezTo>
                  <a:pt x="398" y="63"/>
                  <a:pt x="397" y="64"/>
                  <a:pt x="396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219" y="64"/>
                  <a:pt x="217" y="66"/>
                  <a:pt x="217" y="69"/>
                </a:cubicBezTo>
                <a:cubicBezTo>
                  <a:pt x="217" y="72"/>
                  <a:pt x="219" y="74"/>
                  <a:pt x="222" y="74"/>
                </a:cubicBezTo>
                <a:cubicBezTo>
                  <a:pt x="366" y="74"/>
                  <a:pt x="366" y="74"/>
                  <a:pt x="366" y="74"/>
                </a:cubicBezTo>
                <a:cubicBezTo>
                  <a:pt x="367" y="74"/>
                  <a:pt x="368" y="75"/>
                  <a:pt x="368" y="76"/>
                </a:cubicBezTo>
                <a:cubicBezTo>
                  <a:pt x="368" y="77"/>
                  <a:pt x="367" y="78"/>
                  <a:pt x="366" y="78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207" y="78"/>
                  <a:pt x="204" y="80"/>
                  <a:pt x="204" y="83"/>
                </a:cubicBezTo>
                <a:cubicBezTo>
                  <a:pt x="204" y="83"/>
                  <a:pt x="204" y="84"/>
                  <a:pt x="205" y="84"/>
                </a:cubicBezTo>
                <a:close/>
                <a:moveTo>
                  <a:pt x="471" y="200"/>
                </a:moveTo>
                <a:cubicBezTo>
                  <a:pt x="469" y="200"/>
                  <a:pt x="467" y="202"/>
                  <a:pt x="467" y="205"/>
                </a:cubicBezTo>
                <a:cubicBezTo>
                  <a:pt x="467" y="206"/>
                  <a:pt x="468" y="208"/>
                  <a:pt x="470" y="209"/>
                </a:cubicBezTo>
                <a:cubicBezTo>
                  <a:pt x="468" y="223"/>
                  <a:pt x="456" y="234"/>
                  <a:pt x="442" y="234"/>
                </a:cubicBezTo>
                <a:cubicBezTo>
                  <a:pt x="422" y="234"/>
                  <a:pt x="422" y="234"/>
                  <a:pt x="422" y="234"/>
                </a:cubicBezTo>
                <a:cubicBezTo>
                  <a:pt x="419" y="234"/>
                  <a:pt x="417" y="236"/>
                  <a:pt x="417" y="239"/>
                </a:cubicBezTo>
                <a:cubicBezTo>
                  <a:pt x="417" y="242"/>
                  <a:pt x="419" y="244"/>
                  <a:pt x="422" y="244"/>
                </a:cubicBezTo>
                <a:cubicBezTo>
                  <a:pt x="434" y="244"/>
                  <a:pt x="434" y="244"/>
                  <a:pt x="434" y="244"/>
                </a:cubicBezTo>
                <a:cubicBezTo>
                  <a:pt x="435" y="244"/>
                  <a:pt x="436" y="245"/>
                  <a:pt x="436" y="246"/>
                </a:cubicBezTo>
                <a:cubicBezTo>
                  <a:pt x="436" y="247"/>
                  <a:pt x="435" y="247"/>
                  <a:pt x="434" y="247"/>
                </a:cubicBezTo>
                <a:cubicBezTo>
                  <a:pt x="423" y="247"/>
                  <a:pt x="423" y="247"/>
                  <a:pt x="423" y="247"/>
                </a:cubicBezTo>
                <a:cubicBezTo>
                  <a:pt x="420" y="247"/>
                  <a:pt x="418" y="250"/>
                  <a:pt x="418" y="252"/>
                </a:cubicBezTo>
                <a:cubicBezTo>
                  <a:pt x="418" y="255"/>
                  <a:pt x="420" y="258"/>
                  <a:pt x="423" y="258"/>
                </a:cubicBezTo>
                <a:cubicBezTo>
                  <a:pt x="430" y="258"/>
                  <a:pt x="430" y="258"/>
                  <a:pt x="430" y="258"/>
                </a:cubicBezTo>
                <a:cubicBezTo>
                  <a:pt x="431" y="258"/>
                  <a:pt x="432" y="258"/>
                  <a:pt x="432" y="259"/>
                </a:cubicBezTo>
                <a:cubicBezTo>
                  <a:pt x="432" y="260"/>
                  <a:pt x="431" y="261"/>
                  <a:pt x="430" y="261"/>
                </a:cubicBezTo>
                <a:cubicBezTo>
                  <a:pt x="416" y="261"/>
                  <a:pt x="416" y="261"/>
                  <a:pt x="416" y="261"/>
                </a:cubicBezTo>
                <a:cubicBezTo>
                  <a:pt x="413" y="261"/>
                  <a:pt x="411" y="263"/>
                  <a:pt x="411" y="266"/>
                </a:cubicBezTo>
                <a:cubicBezTo>
                  <a:pt x="411" y="269"/>
                  <a:pt x="413" y="271"/>
                  <a:pt x="416" y="271"/>
                </a:cubicBezTo>
                <a:cubicBezTo>
                  <a:pt x="421" y="271"/>
                  <a:pt x="421" y="271"/>
                  <a:pt x="421" y="271"/>
                </a:cubicBezTo>
                <a:cubicBezTo>
                  <a:pt x="422" y="271"/>
                  <a:pt x="423" y="272"/>
                  <a:pt x="423" y="273"/>
                </a:cubicBezTo>
                <a:cubicBezTo>
                  <a:pt x="423" y="274"/>
                  <a:pt x="422" y="275"/>
                  <a:pt x="421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6" y="275"/>
                  <a:pt x="384" y="272"/>
                  <a:pt x="384" y="269"/>
                </a:cubicBezTo>
                <a:cubicBezTo>
                  <a:pt x="384" y="267"/>
                  <a:pt x="386" y="264"/>
                  <a:pt x="389" y="264"/>
                </a:cubicBezTo>
                <a:cubicBezTo>
                  <a:pt x="391" y="264"/>
                  <a:pt x="391" y="264"/>
                  <a:pt x="391" y="264"/>
                </a:cubicBezTo>
                <a:cubicBezTo>
                  <a:pt x="393" y="264"/>
                  <a:pt x="396" y="262"/>
                  <a:pt x="396" y="259"/>
                </a:cubicBezTo>
                <a:cubicBezTo>
                  <a:pt x="396" y="256"/>
                  <a:pt x="393" y="254"/>
                  <a:pt x="391" y="254"/>
                </a:cubicBezTo>
                <a:cubicBezTo>
                  <a:pt x="385" y="254"/>
                  <a:pt x="385" y="254"/>
                  <a:pt x="385" y="254"/>
                </a:cubicBezTo>
                <a:cubicBezTo>
                  <a:pt x="384" y="254"/>
                  <a:pt x="384" y="253"/>
                  <a:pt x="384" y="252"/>
                </a:cubicBezTo>
                <a:cubicBezTo>
                  <a:pt x="384" y="251"/>
                  <a:pt x="384" y="251"/>
                  <a:pt x="385" y="251"/>
                </a:cubicBezTo>
                <a:cubicBezTo>
                  <a:pt x="399" y="251"/>
                  <a:pt x="399" y="251"/>
                  <a:pt x="399" y="251"/>
                </a:cubicBezTo>
                <a:cubicBezTo>
                  <a:pt x="402" y="251"/>
                  <a:pt x="404" y="248"/>
                  <a:pt x="404" y="246"/>
                </a:cubicBezTo>
                <a:cubicBezTo>
                  <a:pt x="404" y="243"/>
                  <a:pt x="402" y="241"/>
                  <a:pt x="399" y="241"/>
                </a:cubicBezTo>
                <a:cubicBezTo>
                  <a:pt x="355" y="241"/>
                  <a:pt x="355" y="241"/>
                  <a:pt x="355" y="241"/>
                </a:cubicBezTo>
                <a:cubicBezTo>
                  <a:pt x="354" y="241"/>
                  <a:pt x="353" y="240"/>
                  <a:pt x="353" y="239"/>
                </a:cubicBezTo>
                <a:cubicBezTo>
                  <a:pt x="353" y="238"/>
                  <a:pt x="354" y="237"/>
                  <a:pt x="355" y="237"/>
                </a:cubicBezTo>
                <a:cubicBezTo>
                  <a:pt x="403" y="237"/>
                  <a:pt x="403" y="237"/>
                  <a:pt x="403" y="237"/>
                </a:cubicBezTo>
                <a:cubicBezTo>
                  <a:pt x="406" y="237"/>
                  <a:pt x="408" y="235"/>
                  <a:pt x="408" y="232"/>
                </a:cubicBezTo>
                <a:cubicBezTo>
                  <a:pt x="408" y="229"/>
                  <a:pt x="406" y="227"/>
                  <a:pt x="403" y="227"/>
                </a:cubicBezTo>
                <a:cubicBezTo>
                  <a:pt x="354" y="227"/>
                  <a:pt x="354" y="227"/>
                  <a:pt x="354" y="227"/>
                </a:cubicBezTo>
                <a:cubicBezTo>
                  <a:pt x="353" y="227"/>
                  <a:pt x="352" y="226"/>
                  <a:pt x="352" y="225"/>
                </a:cubicBezTo>
                <a:cubicBezTo>
                  <a:pt x="352" y="224"/>
                  <a:pt x="353" y="224"/>
                  <a:pt x="354" y="224"/>
                </a:cubicBezTo>
                <a:cubicBezTo>
                  <a:pt x="400" y="224"/>
                  <a:pt x="400" y="224"/>
                  <a:pt x="400" y="224"/>
                </a:cubicBezTo>
                <a:cubicBezTo>
                  <a:pt x="403" y="224"/>
                  <a:pt x="405" y="221"/>
                  <a:pt x="405" y="218"/>
                </a:cubicBezTo>
                <a:cubicBezTo>
                  <a:pt x="405" y="216"/>
                  <a:pt x="403" y="213"/>
                  <a:pt x="400" y="213"/>
                </a:cubicBezTo>
                <a:cubicBezTo>
                  <a:pt x="365" y="213"/>
                  <a:pt x="365" y="213"/>
                  <a:pt x="365" y="213"/>
                </a:cubicBezTo>
                <a:cubicBezTo>
                  <a:pt x="364" y="213"/>
                  <a:pt x="364" y="213"/>
                  <a:pt x="364" y="212"/>
                </a:cubicBezTo>
                <a:cubicBezTo>
                  <a:pt x="364" y="211"/>
                  <a:pt x="364" y="210"/>
                  <a:pt x="365" y="210"/>
                </a:cubicBezTo>
                <a:cubicBezTo>
                  <a:pt x="396" y="210"/>
                  <a:pt x="396" y="210"/>
                  <a:pt x="396" y="210"/>
                </a:cubicBezTo>
                <a:cubicBezTo>
                  <a:pt x="401" y="210"/>
                  <a:pt x="405" y="206"/>
                  <a:pt x="405" y="201"/>
                </a:cubicBezTo>
                <a:cubicBezTo>
                  <a:pt x="405" y="197"/>
                  <a:pt x="401" y="193"/>
                  <a:pt x="396" y="193"/>
                </a:cubicBezTo>
                <a:cubicBezTo>
                  <a:pt x="394" y="193"/>
                  <a:pt x="394" y="193"/>
                  <a:pt x="394" y="193"/>
                </a:cubicBezTo>
                <a:cubicBezTo>
                  <a:pt x="393" y="193"/>
                  <a:pt x="392" y="192"/>
                  <a:pt x="392" y="191"/>
                </a:cubicBezTo>
                <a:cubicBezTo>
                  <a:pt x="392" y="190"/>
                  <a:pt x="393" y="190"/>
                  <a:pt x="394" y="190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9" y="190"/>
                  <a:pt x="401" y="187"/>
                  <a:pt x="401" y="185"/>
                </a:cubicBezTo>
                <a:cubicBezTo>
                  <a:pt x="401" y="182"/>
                  <a:pt x="399" y="179"/>
                  <a:pt x="396" y="179"/>
                </a:cubicBezTo>
                <a:cubicBezTo>
                  <a:pt x="379" y="179"/>
                  <a:pt x="379" y="179"/>
                  <a:pt x="379" y="179"/>
                </a:cubicBezTo>
                <a:cubicBezTo>
                  <a:pt x="376" y="179"/>
                  <a:pt x="373" y="182"/>
                  <a:pt x="373" y="185"/>
                </a:cubicBezTo>
                <a:cubicBezTo>
                  <a:pt x="373" y="187"/>
                  <a:pt x="376" y="190"/>
                  <a:pt x="379" y="190"/>
                </a:cubicBezTo>
                <a:cubicBezTo>
                  <a:pt x="382" y="190"/>
                  <a:pt x="382" y="190"/>
                  <a:pt x="382" y="190"/>
                </a:cubicBezTo>
                <a:cubicBezTo>
                  <a:pt x="383" y="190"/>
                  <a:pt x="384" y="190"/>
                  <a:pt x="384" y="191"/>
                </a:cubicBezTo>
                <a:cubicBezTo>
                  <a:pt x="384" y="192"/>
                  <a:pt x="383" y="193"/>
                  <a:pt x="382" y="193"/>
                </a:cubicBezTo>
                <a:cubicBezTo>
                  <a:pt x="343" y="193"/>
                  <a:pt x="343" y="193"/>
                  <a:pt x="343" y="193"/>
                </a:cubicBezTo>
                <a:cubicBezTo>
                  <a:pt x="342" y="193"/>
                  <a:pt x="341" y="192"/>
                  <a:pt x="341" y="191"/>
                </a:cubicBezTo>
                <a:cubicBezTo>
                  <a:pt x="341" y="190"/>
                  <a:pt x="342" y="190"/>
                  <a:pt x="343" y="190"/>
                </a:cubicBezTo>
                <a:cubicBezTo>
                  <a:pt x="365" y="190"/>
                  <a:pt x="365" y="190"/>
                  <a:pt x="365" y="190"/>
                </a:cubicBezTo>
                <a:cubicBezTo>
                  <a:pt x="368" y="190"/>
                  <a:pt x="370" y="187"/>
                  <a:pt x="370" y="185"/>
                </a:cubicBezTo>
                <a:cubicBezTo>
                  <a:pt x="370" y="182"/>
                  <a:pt x="368" y="179"/>
                  <a:pt x="365" y="179"/>
                </a:cubicBezTo>
                <a:cubicBezTo>
                  <a:pt x="311" y="179"/>
                  <a:pt x="311" y="179"/>
                  <a:pt x="311" y="179"/>
                </a:cubicBezTo>
                <a:cubicBezTo>
                  <a:pt x="310" y="179"/>
                  <a:pt x="310" y="179"/>
                  <a:pt x="310" y="178"/>
                </a:cubicBezTo>
                <a:cubicBezTo>
                  <a:pt x="310" y="177"/>
                  <a:pt x="310" y="176"/>
                  <a:pt x="311" y="176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5" y="176"/>
                  <a:pt x="348" y="174"/>
                  <a:pt x="348" y="171"/>
                </a:cubicBezTo>
                <a:cubicBezTo>
                  <a:pt x="348" y="168"/>
                  <a:pt x="345" y="166"/>
                  <a:pt x="34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2" y="166"/>
                  <a:pt x="302" y="165"/>
                  <a:pt x="302" y="164"/>
                </a:cubicBezTo>
                <a:cubicBezTo>
                  <a:pt x="302" y="163"/>
                  <a:pt x="302" y="162"/>
                  <a:pt x="303" y="162"/>
                </a:cubicBezTo>
                <a:cubicBezTo>
                  <a:pt x="338" y="162"/>
                  <a:pt x="338" y="162"/>
                  <a:pt x="338" y="162"/>
                </a:cubicBezTo>
                <a:cubicBezTo>
                  <a:pt x="341" y="162"/>
                  <a:pt x="344" y="160"/>
                  <a:pt x="344" y="157"/>
                </a:cubicBezTo>
                <a:cubicBezTo>
                  <a:pt x="344" y="154"/>
                  <a:pt x="341" y="152"/>
                  <a:pt x="338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1" y="152"/>
                  <a:pt x="250" y="151"/>
                  <a:pt x="250" y="151"/>
                </a:cubicBezTo>
                <a:cubicBezTo>
                  <a:pt x="250" y="150"/>
                  <a:pt x="251" y="149"/>
                  <a:pt x="252" y="14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362" y="149"/>
                  <a:pt x="365" y="147"/>
                  <a:pt x="365" y="144"/>
                </a:cubicBezTo>
                <a:cubicBezTo>
                  <a:pt x="365" y="141"/>
                  <a:pt x="362" y="139"/>
                  <a:pt x="360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39" y="139"/>
                  <a:pt x="239" y="138"/>
                  <a:pt x="239" y="137"/>
                </a:cubicBezTo>
                <a:cubicBezTo>
                  <a:pt x="239" y="136"/>
                  <a:pt x="239" y="135"/>
                  <a:pt x="240" y="135"/>
                </a:cubicBezTo>
                <a:cubicBezTo>
                  <a:pt x="360" y="135"/>
                  <a:pt x="360" y="135"/>
                  <a:pt x="360" y="135"/>
                </a:cubicBezTo>
                <a:cubicBezTo>
                  <a:pt x="363" y="135"/>
                  <a:pt x="365" y="133"/>
                  <a:pt x="365" y="130"/>
                </a:cubicBezTo>
                <a:cubicBezTo>
                  <a:pt x="365" y="127"/>
                  <a:pt x="363" y="125"/>
                  <a:pt x="360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4" y="125"/>
                  <a:pt x="243" y="124"/>
                  <a:pt x="243" y="124"/>
                </a:cubicBezTo>
                <a:cubicBezTo>
                  <a:pt x="243" y="123"/>
                  <a:pt x="244" y="122"/>
                  <a:pt x="245" y="122"/>
                </a:cubicBezTo>
                <a:cubicBezTo>
                  <a:pt x="366" y="122"/>
                  <a:pt x="366" y="122"/>
                  <a:pt x="366" y="122"/>
                </a:cubicBezTo>
                <a:cubicBezTo>
                  <a:pt x="368" y="122"/>
                  <a:pt x="371" y="120"/>
                  <a:pt x="371" y="117"/>
                </a:cubicBezTo>
                <a:cubicBezTo>
                  <a:pt x="371" y="114"/>
                  <a:pt x="368" y="112"/>
                  <a:pt x="366" y="112"/>
                </a:cubicBezTo>
                <a:cubicBezTo>
                  <a:pt x="245" y="112"/>
                  <a:pt x="245" y="112"/>
                  <a:pt x="245" y="112"/>
                </a:cubicBezTo>
                <a:cubicBezTo>
                  <a:pt x="244" y="112"/>
                  <a:pt x="243" y="111"/>
                  <a:pt x="243" y="110"/>
                </a:cubicBezTo>
                <a:cubicBezTo>
                  <a:pt x="243" y="109"/>
                  <a:pt x="244" y="108"/>
                  <a:pt x="245" y="108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8" y="108"/>
                  <a:pt x="380" y="106"/>
                  <a:pt x="380" y="103"/>
                </a:cubicBezTo>
                <a:cubicBezTo>
                  <a:pt x="380" y="100"/>
                  <a:pt x="378" y="98"/>
                  <a:pt x="375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1" y="98"/>
                  <a:pt x="200" y="97"/>
                  <a:pt x="200" y="96"/>
                </a:cubicBezTo>
                <a:cubicBezTo>
                  <a:pt x="200" y="95"/>
                  <a:pt x="201" y="95"/>
                  <a:pt x="202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0" y="92"/>
                  <a:pt x="380" y="89"/>
                </a:cubicBezTo>
                <a:cubicBezTo>
                  <a:pt x="380" y="87"/>
                  <a:pt x="378" y="85"/>
                  <a:pt x="375" y="85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4"/>
                  <a:pt x="208" y="84"/>
                  <a:pt x="208" y="83"/>
                </a:cubicBezTo>
                <a:cubicBezTo>
                  <a:pt x="208" y="82"/>
                  <a:pt x="208" y="81"/>
                  <a:pt x="209" y="81"/>
                </a:cubicBezTo>
                <a:cubicBezTo>
                  <a:pt x="366" y="81"/>
                  <a:pt x="366" y="81"/>
                  <a:pt x="366" y="81"/>
                </a:cubicBezTo>
                <a:cubicBezTo>
                  <a:pt x="369" y="81"/>
                  <a:pt x="371" y="79"/>
                  <a:pt x="371" y="76"/>
                </a:cubicBezTo>
                <a:cubicBezTo>
                  <a:pt x="371" y="73"/>
                  <a:pt x="369" y="71"/>
                  <a:pt x="366" y="71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1" y="71"/>
                  <a:pt x="220" y="70"/>
                  <a:pt x="220" y="69"/>
                </a:cubicBezTo>
                <a:cubicBezTo>
                  <a:pt x="220" y="68"/>
                  <a:pt x="221" y="67"/>
                  <a:pt x="222" y="67"/>
                </a:cubicBezTo>
                <a:cubicBezTo>
                  <a:pt x="396" y="67"/>
                  <a:pt x="396" y="67"/>
                  <a:pt x="396" y="67"/>
                </a:cubicBezTo>
                <a:cubicBezTo>
                  <a:pt x="399" y="67"/>
                  <a:pt x="402" y="65"/>
                  <a:pt x="402" y="62"/>
                </a:cubicBezTo>
                <a:cubicBezTo>
                  <a:pt x="402" y="60"/>
                  <a:pt x="399" y="57"/>
                  <a:pt x="396" y="57"/>
                </a:cubicBezTo>
                <a:cubicBezTo>
                  <a:pt x="270" y="57"/>
                  <a:pt x="270" y="57"/>
                  <a:pt x="270" y="57"/>
                </a:cubicBezTo>
                <a:cubicBezTo>
                  <a:pt x="269" y="57"/>
                  <a:pt x="268" y="57"/>
                  <a:pt x="268" y="56"/>
                </a:cubicBezTo>
                <a:cubicBezTo>
                  <a:pt x="268" y="55"/>
                  <a:pt x="269" y="54"/>
                  <a:pt x="270" y="54"/>
                </a:cubicBezTo>
                <a:cubicBezTo>
                  <a:pt x="397" y="54"/>
                  <a:pt x="397" y="54"/>
                  <a:pt x="397" y="54"/>
                </a:cubicBezTo>
                <a:cubicBezTo>
                  <a:pt x="400" y="54"/>
                  <a:pt x="402" y="52"/>
                  <a:pt x="402" y="49"/>
                </a:cubicBezTo>
                <a:cubicBezTo>
                  <a:pt x="402" y="46"/>
                  <a:pt x="400" y="44"/>
                  <a:pt x="397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2" y="44"/>
                  <a:pt x="252" y="43"/>
                  <a:pt x="252" y="42"/>
                </a:cubicBezTo>
                <a:cubicBezTo>
                  <a:pt x="252" y="41"/>
                  <a:pt x="252" y="40"/>
                  <a:pt x="253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402" y="40"/>
                  <a:pt x="404" y="38"/>
                  <a:pt x="404" y="35"/>
                </a:cubicBezTo>
                <a:cubicBezTo>
                  <a:pt x="404" y="32"/>
                  <a:pt x="402" y="30"/>
                  <a:pt x="399" y="30"/>
                </a:cubicBezTo>
                <a:cubicBezTo>
                  <a:pt x="289" y="30"/>
                  <a:pt x="289" y="30"/>
                  <a:pt x="289" y="30"/>
                </a:cubicBezTo>
                <a:cubicBezTo>
                  <a:pt x="288" y="30"/>
                  <a:pt x="287" y="29"/>
                  <a:pt x="287" y="28"/>
                </a:cubicBezTo>
                <a:cubicBezTo>
                  <a:pt x="287" y="27"/>
                  <a:pt x="288" y="27"/>
                  <a:pt x="289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4" y="27"/>
                  <a:pt x="296" y="24"/>
                  <a:pt x="296" y="22"/>
                </a:cubicBezTo>
                <a:cubicBezTo>
                  <a:pt x="296" y="19"/>
                  <a:pt x="294" y="17"/>
                  <a:pt x="292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44" y="17"/>
                  <a:pt x="142" y="19"/>
                  <a:pt x="142" y="22"/>
                </a:cubicBezTo>
                <a:cubicBezTo>
                  <a:pt x="142" y="24"/>
                  <a:pt x="144" y="27"/>
                  <a:pt x="147" y="27"/>
                </a:cubicBezTo>
                <a:cubicBezTo>
                  <a:pt x="178" y="27"/>
                  <a:pt x="178" y="27"/>
                  <a:pt x="178" y="27"/>
                </a:cubicBezTo>
                <a:cubicBezTo>
                  <a:pt x="179" y="27"/>
                  <a:pt x="180" y="27"/>
                  <a:pt x="180" y="28"/>
                </a:cubicBezTo>
                <a:cubicBezTo>
                  <a:pt x="180" y="29"/>
                  <a:pt x="179" y="30"/>
                  <a:pt x="178" y="30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30" y="30"/>
                  <a:pt x="128" y="32"/>
                  <a:pt x="128" y="35"/>
                </a:cubicBezTo>
                <a:cubicBezTo>
                  <a:pt x="128" y="38"/>
                  <a:pt x="130" y="40"/>
                  <a:pt x="132" y="40"/>
                </a:cubicBezTo>
                <a:cubicBezTo>
                  <a:pt x="177" y="40"/>
                  <a:pt x="177" y="40"/>
                  <a:pt x="177" y="40"/>
                </a:cubicBezTo>
                <a:cubicBezTo>
                  <a:pt x="178" y="40"/>
                  <a:pt x="178" y="41"/>
                  <a:pt x="178" y="42"/>
                </a:cubicBezTo>
                <a:cubicBezTo>
                  <a:pt x="178" y="43"/>
                  <a:pt x="178" y="44"/>
                  <a:pt x="17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4" y="44"/>
                  <a:pt x="132" y="46"/>
                  <a:pt x="132" y="49"/>
                </a:cubicBezTo>
                <a:cubicBezTo>
                  <a:pt x="132" y="52"/>
                  <a:pt x="134" y="54"/>
                  <a:pt x="137" y="54"/>
                </a:cubicBezTo>
                <a:cubicBezTo>
                  <a:pt x="173" y="54"/>
                  <a:pt x="173" y="54"/>
                  <a:pt x="173" y="54"/>
                </a:cubicBezTo>
                <a:cubicBezTo>
                  <a:pt x="174" y="54"/>
                  <a:pt x="175" y="55"/>
                  <a:pt x="175" y="56"/>
                </a:cubicBezTo>
                <a:cubicBezTo>
                  <a:pt x="175" y="57"/>
                  <a:pt x="174" y="57"/>
                  <a:pt x="173" y="57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39" y="57"/>
                  <a:pt x="137" y="60"/>
                  <a:pt x="137" y="62"/>
                </a:cubicBezTo>
                <a:cubicBezTo>
                  <a:pt x="137" y="65"/>
                  <a:pt x="139" y="67"/>
                  <a:pt x="142" y="67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71" y="67"/>
                  <a:pt x="172" y="68"/>
                  <a:pt x="172" y="69"/>
                </a:cubicBezTo>
                <a:cubicBezTo>
                  <a:pt x="172" y="70"/>
                  <a:pt x="171" y="71"/>
                  <a:pt x="170" y="71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9" y="71"/>
                  <a:pt x="137" y="73"/>
                  <a:pt x="137" y="76"/>
                </a:cubicBezTo>
                <a:cubicBezTo>
                  <a:pt x="137" y="79"/>
                  <a:pt x="139" y="81"/>
                  <a:pt x="142" y="81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2"/>
                  <a:pt x="149" y="83"/>
                </a:cubicBezTo>
                <a:cubicBezTo>
                  <a:pt x="149" y="84"/>
                  <a:pt x="148" y="85"/>
                  <a:pt x="148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4"/>
                  <a:pt x="124" y="84"/>
                  <a:pt x="123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6" y="84"/>
                  <a:pt x="36" y="84"/>
                  <a:pt x="36" y="83"/>
                </a:cubicBezTo>
                <a:cubicBezTo>
                  <a:pt x="36" y="82"/>
                  <a:pt x="36" y="81"/>
                  <a:pt x="37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2" y="79"/>
                  <a:pt x="92" y="76"/>
                </a:cubicBezTo>
                <a:cubicBezTo>
                  <a:pt x="92" y="73"/>
                  <a:pt x="89" y="71"/>
                  <a:pt x="87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5" y="71"/>
                  <a:pt x="4" y="70"/>
                  <a:pt x="4" y="69"/>
                </a:cubicBezTo>
                <a:cubicBezTo>
                  <a:pt x="4" y="68"/>
                  <a:pt x="5" y="67"/>
                  <a:pt x="6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5" y="67"/>
                  <a:pt x="87" y="65"/>
                  <a:pt x="87" y="62"/>
                </a:cubicBezTo>
                <a:cubicBezTo>
                  <a:pt x="87" y="59"/>
                  <a:pt x="85" y="57"/>
                  <a:pt x="82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7"/>
                  <a:pt x="13" y="56"/>
                  <a:pt x="13" y="55"/>
                </a:cubicBezTo>
                <a:cubicBezTo>
                  <a:pt x="13" y="54"/>
                  <a:pt x="13" y="54"/>
                  <a:pt x="14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4"/>
                  <a:pt x="61" y="51"/>
                  <a:pt x="61" y="49"/>
                </a:cubicBezTo>
                <a:cubicBezTo>
                  <a:pt x="61" y="46"/>
                  <a:pt x="59" y="44"/>
                  <a:pt x="56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3"/>
                  <a:pt x="16" y="42"/>
                </a:cubicBezTo>
                <a:cubicBezTo>
                  <a:pt x="16" y="41"/>
                  <a:pt x="16" y="40"/>
                  <a:pt x="1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5" y="40"/>
                  <a:pt x="79" y="26"/>
                  <a:pt x="7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9"/>
                  <a:pt x="72" y="9"/>
                  <a:pt x="72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24"/>
                  <a:pt x="63" y="37"/>
                  <a:pt x="48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5" y="37"/>
                  <a:pt x="12" y="39"/>
                  <a:pt x="12" y="42"/>
                </a:cubicBezTo>
                <a:cubicBezTo>
                  <a:pt x="12" y="45"/>
                  <a:pt x="15" y="47"/>
                  <a:pt x="17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8" y="48"/>
                  <a:pt x="58" y="49"/>
                </a:cubicBezTo>
                <a:cubicBezTo>
                  <a:pt x="58" y="50"/>
                  <a:pt x="57" y="50"/>
                  <a:pt x="56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2" y="50"/>
                  <a:pt x="9" y="53"/>
                  <a:pt x="9" y="55"/>
                </a:cubicBezTo>
                <a:cubicBezTo>
                  <a:pt x="9" y="58"/>
                  <a:pt x="12" y="61"/>
                  <a:pt x="14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3" y="61"/>
                  <a:pt x="84" y="61"/>
                  <a:pt x="84" y="62"/>
                </a:cubicBezTo>
                <a:cubicBezTo>
                  <a:pt x="84" y="63"/>
                  <a:pt x="83" y="64"/>
                  <a:pt x="82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3" y="64"/>
                  <a:pt x="0" y="66"/>
                  <a:pt x="0" y="69"/>
                </a:cubicBezTo>
                <a:cubicBezTo>
                  <a:pt x="0" y="72"/>
                  <a:pt x="3" y="74"/>
                  <a:pt x="6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8" y="74"/>
                  <a:pt x="88" y="75"/>
                  <a:pt x="88" y="76"/>
                </a:cubicBezTo>
                <a:cubicBezTo>
                  <a:pt x="88" y="77"/>
                  <a:pt x="88" y="77"/>
                  <a:pt x="8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77"/>
                  <a:pt x="32" y="80"/>
                  <a:pt x="32" y="83"/>
                </a:cubicBezTo>
                <a:cubicBezTo>
                  <a:pt x="32" y="85"/>
                  <a:pt x="35" y="88"/>
                  <a:pt x="3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4" y="88"/>
                  <a:pt x="125" y="89"/>
                  <a:pt x="125" y="89"/>
                </a:cubicBezTo>
                <a:cubicBezTo>
                  <a:pt x="125" y="90"/>
                  <a:pt x="124" y="91"/>
                  <a:pt x="123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91"/>
                  <a:pt x="34" y="93"/>
                  <a:pt x="34" y="96"/>
                </a:cubicBezTo>
                <a:cubicBezTo>
                  <a:pt x="34" y="99"/>
                  <a:pt x="36" y="101"/>
                  <a:pt x="39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3" y="101"/>
                  <a:pt x="124" y="102"/>
                  <a:pt x="124" y="103"/>
                </a:cubicBezTo>
                <a:cubicBezTo>
                  <a:pt x="124" y="104"/>
                  <a:pt x="123" y="105"/>
                  <a:pt x="122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0" y="105"/>
                  <a:pt x="38" y="107"/>
                  <a:pt x="38" y="110"/>
                </a:cubicBezTo>
                <a:cubicBezTo>
                  <a:pt x="38" y="113"/>
                  <a:pt x="40" y="115"/>
                  <a:pt x="43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3" y="115"/>
                  <a:pt x="104" y="116"/>
                  <a:pt x="104" y="117"/>
                </a:cubicBezTo>
                <a:cubicBezTo>
                  <a:pt x="104" y="118"/>
                  <a:pt x="103" y="118"/>
                  <a:pt x="102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36" y="118"/>
                  <a:pt x="33" y="121"/>
                  <a:pt x="33" y="123"/>
                </a:cubicBezTo>
                <a:cubicBezTo>
                  <a:pt x="33" y="126"/>
                  <a:pt x="36" y="128"/>
                  <a:pt x="39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1" y="128"/>
                  <a:pt x="92" y="129"/>
                  <a:pt x="92" y="130"/>
                </a:cubicBezTo>
                <a:cubicBezTo>
                  <a:pt x="92" y="131"/>
                  <a:pt x="91" y="132"/>
                  <a:pt x="90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2" y="132"/>
                  <a:pt x="40" y="134"/>
                  <a:pt x="40" y="137"/>
                </a:cubicBezTo>
                <a:cubicBezTo>
                  <a:pt x="40" y="140"/>
                  <a:pt x="42" y="142"/>
                  <a:pt x="45" y="142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4" y="142"/>
                  <a:pt x="65" y="143"/>
                  <a:pt x="65" y="144"/>
                </a:cubicBezTo>
                <a:cubicBezTo>
                  <a:pt x="65" y="145"/>
                  <a:pt x="64" y="146"/>
                  <a:pt x="63" y="146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3" y="146"/>
                  <a:pt x="51" y="148"/>
                  <a:pt x="51" y="151"/>
                </a:cubicBezTo>
                <a:cubicBezTo>
                  <a:pt x="51" y="153"/>
                  <a:pt x="53" y="156"/>
                  <a:pt x="56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6" y="156"/>
                  <a:pt x="67" y="156"/>
                  <a:pt x="67" y="157"/>
                </a:cubicBezTo>
                <a:cubicBezTo>
                  <a:pt x="67" y="158"/>
                  <a:pt x="66" y="159"/>
                  <a:pt x="65" y="159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62" y="159"/>
                  <a:pt x="60" y="161"/>
                  <a:pt x="60" y="164"/>
                </a:cubicBezTo>
                <a:cubicBezTo>
                  <a:pt x="60" y="167"/>
                  <a:pt x="62" y="169"/>
                  <a:pt x="65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5" y="170"/>
                  <a:pt x="85" y="171"/>
                </a:cubicBezTo>
                <a:cubicBezTo>
                  <a:pt x="85" y="172"/>
                  <a:pt x="84" y="173"/>
                  <a:pt x="84" y="173"/>
                </a:cubicBezTo>
                <a:cubicBezTo>
                  <a:pt x="80" y="173"/>
                  <a:pt x="80" y="173"/>
                  <a:pt x="80" y="173"/>
                </a:cubicBezTo>
                <a:cubicBezTo>
                  <a:pt x="77" y="173"/>
                  <a:pt x="75" y="175"/>
                  <a:pt x="75" y="178"/>
                </a:cubicBezTo>
                <a:cubicBezTo>
                  <a:pt x="75" y="181"/>
                  <a:pt x="77" y="183"/>
                  <a:pt x="80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6" y="183"/>
                  <a:pt x="127" y="184"/>
                  <a:pt x="127" y="185"/>
                </a:cubicBezTo>
                <a:cubicBezTo>
                  <a:pt x="127" y="186"/>
                  <a:pt x="126" y="186"/>
                  <a:pt x="125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6" y="186"/>
                  <a:pt x="84" y="189"/>
                  <a:pt x="84" y="191"/>
                </a:cubicBezTo>
                <a:cubicBezTo>
                  <a:pt x="84" y="194"/>
                  <a:pt x="86" y="196"/>
                  <a:pt x="89" y="196"/>
                </a:cubicBezTo>
                <a:cubicBezTo>
                  <a:pt x="143" y="196"/>
                  <a:pt x="143" y="196"/>
                  <a:pt x="143" y="196"/>
                </a:cubicBezTo>
                <a:cubicBezTo>
                  <a:pt x="144" y="196"/>
                  <a:pt x="145" y="197"/>
                  <a:pt x="145" y="198"/>
                </a:cubicBezTo>
                <a:cubicBezTo>
                  <a:pt x="145" y="199"/>
                  <a:pt x="144" y="200"/>
                  <a:pt x="143" y="200"/>
                </a:cubicBezTo>
                <a:cubicBezTo>
                  <a:pt x="99" y="200"/>
                  <a:pt x="99" y="200"/>
                  <a:pt x="99" y="200"/>
                </a:cubicBezTo>
                <a:cubicBezTo>
                  <a:pt x="96" y="200"/>
                  <a:pt x="94" y="202"/>
                  <a:pt x="94" y="205"/>
                </a:cubicBezTo>
                <a:cubicBezTo>
                  <a:pt x="94" y="208"/>
                  <a:pt x="96" y="210"/>
                  <a:pt x="99" y="210"/>
                </a:cubicBezTo>
                <a:cubicBezTo>
                  <a:pt x="140" y="210"/>
                  <a:pt x="140" y="210"/>
                  <a:pt x="140" y="210"/>
                </a:cubicBezTo>
                <a:cubicBezTo>
                  <a:pt x="141" y="210"/>
                  <a:pt x="142" y="211"/>
                  <a:pt x="142" y="212"/>
                </a:cubicBezTo>
                <a:cubicBezTo>
                  <a:pt x="142" y="213"/>
                  <a:pt x="141" y="213"/>
                  <a:pt x="140" y="213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103" y="213"/>
                  <a:pt x="100" y="216"/>
                  <a:pt x="100" y="218"/>
                </a:cubicBezTo>
                <a:cubicBezTo>
                  <a:pt x="100" y="221"/>
                  <a:pt x="103" y="224"/>
                  <a:pt x="105" y="224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31" y="224"/>
                  <a:pt x="132" y="224"/>
                  <a:pt x="132" y="225"/>
                </a:cubicBezTo>
                <a:cubicBezTo>
                  <a:pt x="132" y="226"/>
                  <a:pt x="131" y="227"/>
                  <a:pt x="130" y="227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101" y="227"/>
                  <a:pt x="99" y="229"/>
                  <a:pt x="99" y="232"/>
                </a:cubicBezTo>
                <a:cubicBezTo>
                  <a:pt x="99" y="235"/>
                  <a:pt x="101" y="237"/>
                  <a:pt x="104" y="237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7"/>
                  <a:pt x="119" y="238"/>
                  <a:pt x="119" y="239"/>
                </a:cubicBezTo>
                <a:cubicBezTo>
                  <a:pt x="119" y="240"/>
                  <a:pt x="118" y="240"/>
                  <a:pt x="117" y="240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02" y="240"/>
                  <a:pt x="100" y="243"/>
                  <a:pt x="100" y="246"/>
                </a:cubicBezTo>
                <a:cubicBezTo>
                  <a:pt x="100" y="248"/>
                  <a:pt x="102" y="251"/>
                  <a:pt x="105" y="251"/>
                </a:cubicBezTo>
                <a:cubicBezTo>
                  <a:pt x="112" y="251"/>
                  <a:pt x="112" y="251"/>
                  <a:pt x="112" y="251"/>
                </a:cubicBezTo>
                <a:cubicBezTo>
                  <a:pt x="112" y="251"/>
                  <a:pt x="113" y="251"/>
                  <a:pt x="113" y="252"/>
                </a:cubicBezTo>
                <a:cubicBezTo>
                  <a:pt x="113" y="253"/>
                  <a:pt x="112" y="254"/>
                  <a:pt x="112" y="254"/>
                </a:cubicBezTo>
                <a:cubicBezTo>
                  <a:pt x="105" y="254"/>
                  <a:pt x="105" y="254"/>
                  <a:pt x="105" y="254"/>
                </a:cubicBezTo>
                <a:cubicBezTo>
                  <a:pt x="102" y="254"/>
                  <a:pt x="100" y="256"/>
                  <a:pt x="100" y="259"/>
                </a:cubicBezTo>
                <a:cubicBezTo>
                  <a:pt x="100" y="262"/>
                  <a:pt x="102" y="264"/>
                  <a:pt x="105" y="264"/>
                </a:cubicBezTo>
                <a:cubicBezTo>
                  <a:pt x="109" y="264"/>
                  <a:pt x="109" y="264"/>
                  <a:pt x="109" y="264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4" y="264"/>
                  <a:pt x="248" y="260"/>
                  <a:pt x="248" y="256"/>
                </a:cubicBezTo>
                <a:cubicBezTo>
                  <a:pt x="248" y="251"/>
                  <a:pt x="244" y="247"/>
                  <a:pt x="240" y="247"/>
                </a:cubicBezTo>
                <a:cubicBezTo>
                  <a:pt x="230" y="247"/>
                  <a:pt x="230" y="247"/>
                  <a:pt x="230" y="247"/>
                </a:cubicBezTo>
                <a:cubicBezTo>
                  <a:pt x="227" y="247"/>
                  <a:pt x="225" y="245"/>
                  <a:pt x="225" y="242"/>
                </a:cubicBezTo>
                <a:cubicBezTo>
                  <a:pt x="225" y="239"/>
                  <a:pt x="227" y="237"/>
                  <a:pt x="230" y="237"/>
                </a:cubicBezTo>
                <a:cubicBezTo>
                  <a:pt x="231" y="237"/>
                  <a:pt x="231" y="237"/>
                  <a:pt x="231" y="237"/>
                </a:cubicBezTo>
                <a:cubicBezTo>
                  <a:pt x="233" y="237"/>
                  <a:pt x="236" y="235"/>
                  <a:pt x="236" y="232"/>
                </a:cubicBezTo>
                <a:cubicBezTo>
                  <a:pt x="236" y="229"/>
                  <a:pt x="233" y="227"/>
                  <a:pt x="231" y="227"/>
                </a:cubicBezTo>
                <a:cubicBezTo>
                  <a:pt x="222" y="227"/>
                  <a:pt x="222" y="227"/>
                  <a:pt x="222" y="227"/>
                </a:cubicBezTo>
                <a:cubicBezTo>
                  <a:pt x="221" y="227"/>
                  <a:pt x="220" y="226"/>
                  <a:pt x="220" y="225"/>
                </a:cubicBezTo>
                <a:cubicBezTo>
                  <a:pt x="220" y="224"/>
                  <a:pt x="221" y="224"/>
                  <a:pt x="222" y="224"/>
                </a:cubicBezTo>
                <a:cubicBezTo>
                  <a:pt x="240" y="224"/>
                  <a:pt x="240" y="224"/>
                  <a:pt x="240" y="224"/>
                </a:cubicBezTo>
                <a:cubicBezTo>
                  <a:pt x="243" y="224"/>
                  <a:pt x="245" y="221"/>
                  <a:pt x="245" y="218"/>
                </a:cubicBezTo>
                <a:cubicBezTo>
                  <a:pt x="245" y="216"/>
                  <a:pt x="243" y="213"/>
                  <a:pt x="240" y="213"/>
                </a:cubicBezTo>
                <a:cubicBezTo>
                  <a:pt x="217" y="213"/>
                  <a:pt x="217" y="213"/>
                  <a:pt x="217" y="213"/>
                </a:cubicBezTo>
                <a:cubicBezTo>
                  <a:pt x="216" y="213"/>
                  <a:pt x="215" y="213"/>
                  <a:pt x="215" y="212"/>
                </a:cubicBezTo>
                <a:cubicBezTo>
                  <a:pt x="215" y="211"/>
                  <a:pt x="216" y="210"/>
                  <a:pt x="217" y="210"/>
                </a:cubicBezTo>
                <a:cubicBezTo>
                  <a:pt x="248" y="210"/>
                  <a:pt x="248" y="210"/>
                  <a:pt x="248" y="210"/>
                </a:cubicBezTo>
                <a:cubicBezTo>
                  <a:pt x="251" y="210"/>
                  <a:pt x="253" y="208"/>
                  <a:pt x="253" y="205"/>
                </a:cubicBezTo>
                <a:cubicBezTo>
                  <a:pt x="253" y="202"/>
                  <a:pt x="251" y="200"/>
                  <a:pt x="248" y="200"/>
                </a:cubicBezTo>
                <a:cubicBezTo>
                  <a:pt x="216" y="200"/>
                  <a:pt x="216" y="200"/>
                  <a:pt x="216" y="200"/>
                </a:cubicBezTo>
                <a:cubicBezTo>
                  <a:pt x="215" y="200"/>
                  <a:pt x="214" y="199"/>
                  <a:pt x="214" y="198"/>
                </a:cubicBezTo>
                <a:cubicBezTo>
                  <a:pt x="214" y="197"/>
                  <a:pt x="215" y="196"/>
                  <a:pt x="216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0" y="196"/>
                  <a:pt x="252" y="194"/>
                  <a:pt x="252" y="191"/>
                </a:cubicBezTo>
                <a:cubicBezTo>
                  <a:pt x="252" y="189"/>
                  <a:pt x="250" y="186"/>
                  <a:pt x="247" y="186"/>
                </a:cubicBezTo>
                <a:cubicBezTo>
                  <a:pt x="213" y="186"/>
                  <a:pt x="213" y="186"/>
                  <a:pt x="213" y="186"/>
                </a:cubicBezTo>
                <a:cubicBezTo>
                  <a:pt x="212" y="186"/>
                  <a:pt x="212" y="186"/>
                  <a:pt x="212" y="185"/>
                </a:cubicBezTo>
                <a:cubicBezTo>
                  <a:pt x="212" y="184"/>
                  <a:pt x="212" y="183"/>
                  <a:pt x="213" y="183"/>
                </a:cubicBezTo>
                <a:cubicBezTo>
                  <a:pt x="260" y="183"/>
                  <a:pt x="260" y="183"/>
                  <a:pt x="260" y="183"/>
                </a:cubicBezTo>
                <a:cubicBezTo>
                  <a:pt x="263" y="183"/>
                  <a:pt x="265" y="181"/>
                  <a:pt x="265" y="178"/>
                </a:cubicBezTo>
                <a:cubicBezTo>
                  <a:pt x="265" y="175"/>
                  <a:pt x="263" y="173"/>
                  <a:pt x="260" y="173"/>
                </a:cubicBezTo>
                <a:cubicBezTo>
                  <a:pt x="187" y="173"/>
                  <a:pt x="187" y="173"/>
                  <a:pt x="187" y="173"/>
                </a:cubicBezTo>
                <a:cubicBezTo>
                  <a:pt x="186" y="173"/>
                  <a:pt x="185" y="172"/>
                  <a:pt x="185" y="171"/>
                </a:cubicBezTo>
                <a:cubicBezTo>
                  <a:pt x="185" y="170"/>
                  <a:pt x="186" y="169"/>
                  <a:pt x="187" y="169"/>
                </a:cubicBezTo>
                <a:cubicBezTo>
                  <a:pt x="247" y="169"/>
                  <a:pt x="247" y="169"/>
                  <a:pt x="247" y="169"/>
                </a:cubicBezTo>
                <a:cubicBezTo>
                  <a:pt x="249" y="169"/>
                  <a:pt x="252" y="167"/>
                  <a:pt x="252" y="164"/>
                </a:cubicBezTo>
                <a:cubicBezTo>
                  <a:pt x="252" y="161"/>
                  <a:pt x="249" y="159"/>
                  <a:pt x="247" y="159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79" y="159"/>
                  <a:pt x="178" y="158"/>
                  <a:pt x="178" y="157"/>
                </a:cubicBezTo>
                <a:cubicBezTo>
                  <a:pt x="178" y="156"/>
                  <a:pt x="179" y="156"/>
                  <a:pt x="180" y="156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41" y="156"/>
                  <a:pt x="243" y="153"/>
                  <a:pt x="243" y="151"/>
                </a:cubicBezTo>
                <a:cubicBezTo>
                  <a:pt x="243" y="148"/>
                  <a:pt x="241" y="146"/>
                  <a:pt x="238" y="146"/>
                </a:cubicBezTo>
                <a:cubicBezTo>
                  <a:pt x="190" y="146"/>
                  <a:pt x="190" y="146"/>
                  <a:pt x="190" y="146"/>
                </a:cubicBezTo>
                <a:cubicBezTo>
                  <a:pt x="189" y="146"/>
                  <a:pt x="188" y="145"/>
                  <a:pt x="188" y="144"/>
                </a:cubicBezTo>
                <a:cubicBezTo>
                  <a:pt x="188" y="143"/>
                  <a:pt x="189" y="142"/>
                  <a:pt x="190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06" y="142"/>
                  <a:pt x="208" y="140"/>
                  <a:pt x="208" y="137"/>
                </a:cubicBezTo>
                <a:cubicBezTo>
                  <a:pt x="208" y="134"/>
                  <a:pt x="206" y="132"/>
                  <a:pt x="203" y="132"/>
                </a:cubicBezTo>
                <a:cubicBezTo>
                  <a:pt x="190" y="132"/>
                  <a:pt x="190" y="132"/>
                  <a:pt x="190" y="132"/>
                </a:cubicBezTo>
                <a:cubicBezTo>
                  <a:pt x="189" y="132"/>
                  <a:pt x="188" y="131"/>
                  <a:pt x="188" y="130"/>
                </a:cubicBezTo>
                <a:cubicBezTo>
                  <a:pt x="188" y="129"/>
                  <a:pt x="189" y="128"/>
                  <a:pt x="190" y="128"/>
                </a:cubicBezTo>
                <a:cubicBezTo>
                  <a:pt x="229" y="128"/>
                  <a:pt x="229" y="128"/>
                  <a:pt x="229" y="128"/>
                </a:cubicBezTo>
                <a:cubicBezTo>
                  <a:pt x="232" y="128"/>
                  <a:pt x="234" y="126"/>
                  <a:pt x="234" y="123"/>
                </a:cubicBezTo>
                <a:cubicBezTo>
                  <a:pt x="234" y="121"/>
                  <a:pt x="232" y="118"/>
                  <a:pt x="22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9" y="118"/>
                  <a:pt x="198" y="118"/>
                  <a:pt x="198" y="117"/>
                </a:cubicBezTo>
                <a:cubicBezTo>
                  <a:pt x="198" y="116"/>
                  <a:pt x="199" y="115"/>
                  <a:pt x="200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31" y="115"/>
                  <a:pt x="234" y="113"/>
                  <a:pt x="234" y="110"/>
                </a:cubicBezTo>
                <a:cubicBezTo>
                  <a:pt x="234" y="107"/>
                  <a:pt x="231" y="105"/>
                  <a:pt x="228" y="105"/>
                </a:cubicBezTo>
                <a:cubicBezTo>
                  <a:pt x="181" y="105"/>
                  <a:pt x="181" y="105"/>
                  <a:pt x="181" y="105"/>
                </a:cubicBezTo>
                <a:cubicBezTo>
                  <a:pt x="180" y="105"/>
                  <a:pt x="180" y="104"/>
                  <a:pt x="180" y="103"/>
                </a:cubicBezTo>
                <a:cubicBezTo>
                  <a:pt x="180" y="102"/>
                  <a:pt x="180" y="101"/>
                  <a:pt x="181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2" y="101"/>
                  <a:pt x="195" y="99"/>
                  <a:pt x="195" y="96"/>
                </a:cubicBezTo>
                <a:cubicBezTo>
                  <a:pt x="195" y="93"/>
                  <a:pt x="192" y="91"/>
                  <a:pt x="190" y="91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0" y="91"/>
                  <a:pt x="179" y="90"/>
                  <a:pt x="179" y="89"/>
                </a:cubicBezTo>
                <a:cubicBezTo>
                  <a:pt x="179" y="89"/>
                  <a:pt x="180" y="88"/>
                  <a:pt x="181" y="88"/>
                </a:cubicBezTo>
                <a:cubicBezTo>
                  <a:pt x="209" y="88"/>
                  <a:pt x="209" y="88"/>
                  <a:pt x="209" y="88"/>
                </a:cubicBezTo>
                <a:cubicBezTo>
                  <a:pt x="209" y="88"/>
                  <a:pt x="209" y="88"/>
                  <a:pt x="209" y="88"/>
                </a:cubicBezTo>
                <a:cubicBezTo>
                  <a:pt x="375" y="88"/>
                  <a:pt x="375" y="88"/>
                  <a:pt x="375" y="88"/>
                </a:cubicBezTo>
                <a:cubicBezTo>
                  <a:pt x="376" y="88"/>
                  <a:pt x="377" y="89"/>
                  <a:pt x="377" y="89"/>
                </a:cubicBezTo>
                <a:cubicBezTo>
                  <a:pt x="377" y="90"/>
                  <a:pt x="376" y="91"/>
                  <a:pt x="375" y="91"/>
                </a:cubicBezTo>
                <a:cubicBezTo>
                  <a:pt x="202" y="91"/>
                  <a:pt x="202" y="91"/>
                  <a:pt x="202" y="91"/>
                </a:cubicBezTo>
                <a:cubicBezTo>
                  <a:pt x="199" y="91"/>
                  <a:pt x="197" y="93"/>
                  <a:pt x="197" y="96"/>
                </a:cubicBezTo>
                <a:cubicBezTo>
                  <a:pt x="197" y="99"/>
                  <a:pt x="199" y="101"/>
                  <a:pt x="202" y="101"/>
                </a:cubicBezTo>
                <a:cubicBezTo>
                  <a:pt x="375" y="101"/>
                  <a:pt x="375" y="101"/>
                  <a:pt x="375" y="101"/>
                </a:cubicBezTo>
                <a:cubicBezTo>
                  <a:pt x="376" y="101"/>
                  <a:pt x="377" y="102"/>
                  <a:pt x="377" y="103"/>
                </a:cubicBezTo>
                <a:cubicBezTo>
                  <a:pt x="377" y="104"/>
                  <a:pt x="376" y="105"/>
                  <a:pt x="375" y="105"/>
                </a:cubicBezTo>
                <a:cubicBezTo>
                  <a:pt x="245" y="105"/>
                  <a:pt x="245" y="105"/>
                  <a:pt x="245" y="105"/>
                </a:cubicBezTo>
                <a:cubicBezTo>
                  <a:pt x="242" y="105"/>
                  <a:pt x="240" y="107"/>
                  <a:pt x="240" y="110"/>
                </a:cubicBezTo>
                <a:cubicBezTo>
                  <a:pt x="240" y="113"/>
                  <a:pt x="242" y="115"/>
                  <a:pt x="245" y="115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7" y="115"/>
                  <a:pt x="368" y="116"/>
                  <a:pt x="368" y="117"/>
                </a:cubicBezTo>
                <a:cubicBezTo>
                  <a:pt x="368" y="118"/>
                  <a:pt x="367" y="118"/>
                  <a:pt x="366" y="118"/>
                </a:cubicBezTo>
                <a:cubicBezTo>
                  <a:pt x="245" y="118"/>
                  <a:pt x="245" y="118"/>
                  <a:pt x="245" y="118"/>
                </a:cubicBezTo>
                <a:cubicBezTo>
                  <a:pt x="242" y="118"/>
                  <a:pt x="240" y="121"/>
                  <a:pt x="240" y="124"/>
                </a:cubicBezTo>
                <a:cubicBezTo>
                  <a:pt x="240" y="126"/>
                  <a:pt x="242" y="128"/>
                  <a:pt x="245" y="128"/>
                </a:cubicBezTo>
                <a:cubicBezTo>
                  <a:pt x="360" y="128"/>
                  <a:pt x="360" y="128"/>
                  <a:pt x="360" y="128"/>
                </a:cubicBezTo>
                <a:cubicBezTo>
                  <a:pt x="361" y="128"/>
                  <a:pt x="362" y="129"/>
                  <a:pt x="362" y="130"/>
                </a:cubicBezTo>
                <a:cubicBezTo>
                  <a:pt x="362" y="131"/>
                  <a:pt x="361" y="132"/>
                  <a:pt x="360" y="132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7" y="132"/>
                  <a:pt x="235" y="134"/>
                  <a:pt x="235" y="137"/>
                </a:cubicBezTo>
                <a:cubicBezTo>
                  <a:pt x="235" y="140"/>
                  <a:pt x="237" y="142"/>
                  <a:pt x="240" y="142"/>
                </a:cubicBezTo>
                <a:cubicBezTo>
                  <a:pt x="360" y="142"/>
                  <a:pt x="360" y="142"/>
                  <a:pt x="360" y="142"/>
                </a:cubicBezTo>
                <a:cubicBezTo>
                  <a:pt x="360" y="142"/>
                  <a:pt x="361" y="143"/>
                  <a:pt x="361" y="144"/>
                </a:cubicBezTo>
                <a:cubicBezTo>
                  <a:pt x="361" y="145"/>
                  <a:pt x="360" y="146"/>
                  <a:pt x="360" y="146"/>
                </a:cubicBezTo>
                <a:cubicBezTo>
                  <a:pt x="252" y="146"/>
                  <a:pt x="252" y="146"/>
                  <a:pt x="252" y="146"/>
                </a:cubicBezTo>
                <a:cubicBezTo>
                  <a:pt x="249" y="146"/>
                  <a:pt x="247" y="148"/>
                  <a:pt x="247" y="151"/>
                </a:cubicBezTo>
                <a:cubicBezTo>
                  <a:pt x="247" y="153"/>
                  <a:pt x="249" y="156"/>
                  <a:pt x="252" y="156"/>
                </a:cubicBezTo>
                <a:cubicBezTo>
                  <a:pt x="338" y="156"/>
                  <a:pt x="338" y="156"/>
                  <a:pt x="338" y="156"/>
                </a:cubicBezTo>
                <a:cubicBezTo>
                  <a:pt x="339" y="156"/>
                  <a:pt x="340" y="156"/>
                  <a:pt x="340" y="157"/>
                </a:cubicBezTo>
                <a:cubicBezTo>
                  <a:pt x="340" y="158"/>
                  <a:pt x="339" y="159"/>
                  <a:pt x="338" y="159"/>
                </a:cubicBezTo>
                <a:cubicBezTo>
                  <a:pt x="303" y="159"/>
                  <a:pt x="303" y="159"/>
                  <a:pt x="303" y="159"/>
                </a:cubicBezTo>
                <a:cubicBezTo>
                  <a:pt x="301" y="159"/>
                  <a:pt x="298" y="161"/>
                  <a:pt x="298" y="164"/>
                </a:cubicBezTo>
                <a:cubicBezTo>
                  <a:pt x="298" y="167"/>
                  <a:pt x="301" y="169"/>
                  <a:pt x="303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4" y="169"/>
                  <a:pt x="344" y="170"/>
                  <a:pt x="344" y="171"/>
                </a:cubicBezTo>
                <a:cubicBezTo>
                  <a:pt x="344" y="172"/>
                  <a:pt x="344" y="173"/>
                  <a:pt x="343" y="173"/>
                </a:cubicBezTo>
                <a:cubicBezTo>
                  <a:pt x="311" y="173"/>
                  <a:pt x="311" y="173"/>
                  <a:pt x="311" y="173"/>
                </a:cubicBezTo>
                <a:cubicBezTo>
                  <a:pt x="308" y="173"/>
                  <a:pt x="306" y="175"/>
                  <a:pt x="306" y="178"/>
                </a:cubicBezTo>
                <a:cubicBezTo>
                  <a:pt x="306" y="181"/>
                  <a:pt x="308" y="183"/>
                  <a:pt x="311" y="183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6" y="183"/>
                  <a:pt x="367" y="184"/>
                  <a:pt x="367" y="185"/>
                </a:cubicBezTo>
                <a:cubicBezTo>
                  <a:pt x="367" y="186"/>
                  <a:pt x="366" y="186"/>
                  <a:pt x="365" y="186"/>
                </a:cubicBezTo>
                <a:cubicBezTo>
                  <a:pt x="343" y="186"/>
                  <a:pt x="343" y="186"/>
                  <a:pt x="343" y="186"/>
                </a:cubicBezTo>
                <a:cubicBezTo>
                  <a:pt x="340" y="186"/>
                  <a:pt x="338" y="189"/>
                  <a:pt x="338" y="191"/>
                </a:cubicBezTo>
                <a:cubicBezTo>
                  <a:pt x="338" y="194"/>
                  <a:pt x="340" y="196"/>
                  <a:pt x="343" y="196"/>
                </a:cubicBezTo>
                <a:cubicBezTo>
                  <a:pt x="382" y="196"/>
                  <a:pt x="382" y="196"/>
                  <a:pt x="382" y="196"/>
                </a:cubicBezTo>
                <a:cubicBezTo>
                  <a:pt x="385" y="196"/>
                  <a:pt x="388" y="194"/>
                  <a:pt x="388" y="191"/>
                </a:cubicBezTo>
                <a:cubicBezTo>
                  <a:pt x="388" y="189"/>
                  <a:pt x="385" y="186"/>
                  <a:pt x="382" y="186"/>
                </a:cubicBezTo>
                <a:cubicBezTo>
                  <a:pt x="379" y="186"/>
                  <a:pt x="379" y="186"/>
                  <a:pt x="379" y="186"/>
                </a:cubicBezTo>
                <a:cubicBezTo>
                  <a:pt x="378" y="186"/>
                  <a:pt x="377" y="186"/>
                  <a:pt x="377" y="185"/>
                </a:cubicBezTo>
                <a:cubicBezTo>
                  <a:pt x="377" y="184"/>
                  <a:pt x="378" y="183"/>
                  <a:pt x="379" y="183"/>
                </a:cubicBezTo>
                <a:cubicBezTo>
                  <a:pt x="396" y="183"/>
                  <a:pt x="396" y="183"/>
                  <a:pt x="396" y="183"/>
                </a:cubicBezTo>
                <a:cubicBezTo>
                  <a:pt x="397" y="183"/>
                  <a:pt x="398" y="184"/>
                  <a:pt x="398" y="185"/>
                </a:cubicBezTo>
                <a:cubicBezTo>
                  <a:pt x="398" y="186"/>
                  <a:pt x="397" y="186"/>
                  <a:pt x="396" y="186"/>
                </a:cubicBezTo>
                <a:cubicBezTo>
                  <a:pt x="394" y="186"/>
                  <a:pt x="394" y="186"/>
                  <a:pt x="394" y="186"/>
                </a:cubicBezTo>
                <a:cubicBezTo>
                  <a:pt x="392" y="186"/>
                  <a:pt x="389" y="189"/>
                  <a:pt x="389" y="191"/>
                </a:cubicBezTo>
                <a:cubicBezTo>
                  <a:pt x="389" y="194"/>
                  <a:pt x="392" y="196"/>
                  <a:pt x="394" y="196"/>
                </a:cubicBezTo>
                <a:cubicBezTo>
                  <a:pt x="396" y="196"/>
                  <a:pt x="396" y="196"/>
                  <a:pt x="396" y="196"/>
                </a:cubicBezTo>
                <a:cubicBezTo>
                  <a:pt x="399" y="196"/>
                  <a:pt x="401" y="199"/>
                  <a:pt x="401" y="201"/>
                </a:cubicBezTo>
                <a:cubicBezTo>
                  <a:pt x="401" y="204"/>
                  <a:pt x="399" y="207"/>
                  <a:pt x="396" y="207"/>
                </a:cubicBezTo>
                <a:cubicBezTo>
                  <a:pt x="365" y="207"/>
                  <a:pt x="365" y="207"/>
                  <a:pt x="365" y="207"/>
                </a:cubicBezTo>
                <a:cubicBezTo>
                  <a:pt x="362" y="207"/>
                  <a:pt x="360" y="209"/>
                  <a:pt x="360" y="212"/>
                </a:cubicBezTo>
                <a:cubicBezTo>
                  <a:pt x="360" y="215"/>
                  <a:pt x="362" y="217"/>
                  <a:pt x="365" y="217"/>
                </a:cubicBezTo>
                <a:cubicBezTo>
                  <a:pt x="400" y="217"/>
                  <a:pt x="400" y="217"/>
                  <a:pt x="400" y="217"/>
                </a:cubicBezTo>
                <a:cubicBezTo>
                  <a:pt x="401" y="217"/>
                  <a:pt x="401" y="217"/>
                  <a:pt x="401" y="218"/>
                </a:cubicBezTo>
                <a:cubicBezTo>
                  <a:pt x="401" y="220"/>
                  <a:pt x="401" y="220"/>
                  <a:pt x="400" y="220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2" y="220"/>
                  <a:pt x="349" y="222"/>
                  <a:pt x="349" y="225"/>
                </a:cubicBezTo>
                <a:cubicBezTo>
                  <a:pt x="349" y="228"/>
                  <a:pt x="352" y="230"/>
                  <a:pt x="354" y="230"/>
                </a:cubicBezTo>
                <a:cubicBezTo>
                  <a:pt x="403" y="230"/>
                  <a:pt x="403" y="230"/>
                  <a:pt x="403" y="230"/>
                </a:cubicBezTo>
                <a:cubicBezTo>
                  <a:pt x="404" y="230"/>
                  <a:pt x="405" y="231"/>
                  <a:pt x="405" y="232"/>
                </a:cubicBezTo>
                <a:cubicBezTo>
                  <a:pt x="405" y="233"/>
                  <a:pt x="404" y="234"/>
                  <a:pt x="403" y="234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2" y="234"/>
                  <a:pt x="350" y="236"/>
                  <a:pt x="350" y="239"/>
                </a:cubicBezTo>
                <a:cubicBezTo>
                  <a:pt x="350" y="242"/>
                  <a:pt x="352" y="244"/>
                  <a:pt x="355" y="244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0" y="244"/>
                  <a:pt x="401" y="245"/>
                  <a:pt x="401" y="246"/>
                </a:cubicBezTo>
                <a:cubicBezTo>
                  <a:pt x="401" y="247"/>
                  <a:pt x="400" y="247"/>
                  <a:pt x="399" y="247"/>
                </a:cubicBezTo>
                <a:cubicBezTo>
                  <a:pt x="385" y="247"/>
                  <a:pt x="385" y="247"/>
                  <a:pt x="385" y="247"/>
                </a:cubicBezTo>
                <a:cubicBezTo>
                  <a:pt x="382" y="247"/>
                  <a:pt x="380" y="250"/>
                  <a:pt x="380" y="252"/>
                </a:cubicBezTo>
                <a:cubicBezTo>
                  <a:pt x="380" y="255"/>
                  <a:pt x="382" y="258"/>
                  <a:pt x="385" y="258"/>
                </a:cubicBezTo>
                <a:cubicBezTo>
                  <a:pt x="391" y="258"/>
                  <a:pt x="391" y="258"/>
                  <a:pt x="391" y="258"/>
                </a:cubicBezTo>
                <a:cubicBezTo>
                  <a:pt x="392" y="258"/>
                  <a:pt x="392" y="258"/>
                  <a:pt x="392" y="259"/>
                </a:cubicBezTo>
                <a:cubicBezTo>
                  <a:pt x="392" y="260"/>
                  <a:pt x="392" y="261"/>
                  <a:pt x="391" y="261"/>
                </a:cubicBezTo>
                <a:cubicBezTo>
                  <a:pt x="389" y="261"/>
                  <a:pt x="389" y="261"/>
                  <a:pt x="389" y="261"/>
                </a:cubicBezTo>
                <a:cubicBezTo>
                  <a:pt x="384" y="261"/>
                  <a:pt x="380" y="265"/>
                  <a:pt x="380" y="269"/>
                </a:cubicBezTo>
                <a:cubicBezTo>
                  <a:pt x="380" y="274"/>
                  <a:pt x="384" y="278"/>
                  <a:pt x="389" y="278"/>
                </a:cubicBezTo>
                <a:cubicBezTo>
                  <a:pt x="421" y="278"/>
                  <a:pt x="421" y="278"/>
                  <a:pt x="421" y="278"/>
                </a:cubicBezTo>
                <a:cubicBezTo>
                  <a:pt x="424" y="278"/>
                  <a:pt x="427" y="276"/>
                  <a:pt x="427" y="273"/>
                </a:cubicBezTo>
                <a:cubicBezTo>
                  <a:pt x="427" y="270"/>
                  <a:pt x="424" y="268"/>
                  <a:pt x="421" y="268"/>
                </a:cubicBezTo>
                <a:cubicBezTo>
                  <a:pt x="416" y="268"/>
                  <a:pt x="416" y="268"/>
                  <a:pt x="416" y="268"/>
                </a:cubicBezTo>
                <a:cubicBezTo>
                  <a:pt x="415" y="268"/>
                  <a:pt x="414" y="267"/>
                  <a:pt x="414" y="266"/>
                </a:cubicBezTo>
                <a:cubicBezTo>
                  <a:pt x="414" y="265"/>
                  <a:pt x="415" y="264"/>
                  <a:pt x="416" y="264"/>
                </a:cubicBezTo>
                <a:cubicBezTo>
                  <a:pt x="430" y="264"/>
                  <a:pt x="430" y="264"/>
                  <a:pt x="430" y="264"/>
                </a:cubicBezTo>
                <a:cubicBezTo>
                  <a:pt x="432" y="264"/>
                  <a:pt x="435" y="262"/>
                  <a:pt x="435" y="259"/>
                </a:cubicBezTo>
                <a:cubicBezTo>
                  <a:pt x="435" y="256"/>
                  <a:pt x="432" y="254"/>
                  <a:pt x="430" y="254"/>
                </a:cubicBezTo>
                <a:cubicBezTo>
                  <a:pt x="423" y="254"/>
                  <a:pt x="423" y="254"/>
                  <a:pt x="423" y="254"/>
                </a:cubicBezTo>
                <a:cubicBezTo>
                  <a:pt x="422" y="254"/>
                  <a:pt x="422" y="253"/>
                  <a:pt x="422" y="252"/>
                </a:cubicBezTo>
                <a:cubicBezTo>
                  <a:pt x="422" y="251"/>
                  <a:pt x="422" y="251"/>
                  <a:pt x="423" y="251"/>
                </a:cubicBezTo>
                <a:cubicBezTo>
                  <a:pt x="434" y="251"/>
                  <a:pt x="434" y="251"/>
                  <a:pt x="434" y="251"/>
                </a:cubicBezTo>
                <a:cubicBezTo>
                  <a:pt x="437" y="251"/>
                  <a:pt x="439" y="248"/>
                  <a:pt x="439" y="246"/>
                </a:cubicBezTo>
                <a:cubicBezTo>
                  <a:pt x="439" y="243"/>
                  <a:pt x="437" y="241"/>
                  <a:pt x="434" y="241"/>
                </a:cubicBezTo>
                <a:cubicBezTo>
                  <a:pt x="422" y="240"/>
                  <a:pt x="422" y="240"/>
                  <a:pt x="422" y="240"/>
                </a:cubicBezTo>
                <a:cubicBezTo>
                  <a:pt x="421" y="240"/>
                  <a:pt x="420" y="240"/>
                  <a:pt x="420" y="239"/>
                </a:cubicBezTo>
                <a:cubicBezTo>
                  <a:pt x="420" y="238"/>
                  <a:pt x="421" y="237"/>
                  <a:pt x="422" y="237"/>
                </a:cubicBezTo>
                <a:cubicBezTo>
                  <a:pt x="442" y="237"/>
                  <a:pt x="442" y="237"/>
                  <a:pt x="442" y="237"/>
                </a:cubicBezTo>
                <a:cubicBezTo>
                  <a:pt x="458" y="237"/>
                  <a:pt x="472" y="224"/>
                  <a:pt x="473" y="209"/>
                </a:cubicBezTo>
                <a:cubicBezTo>
                  <a:pt x="475" y="208"/>
                  <a:pt x="476" y="206"/>
                  <a:pt x="476" y="205"/>
                </a:cubicBezTo>
                <a:cubicBezTo>
                  <a:pt x="476" y="202"/>
                  <a:pt x="474" y="200"/>
                  <a:pt x="471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99587-CE56-42C4-9B59-267552266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18642" y="6240074"/>
            <a:ext cx="1454257" cy="304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1154D-FA7F-4F8D-B4BF-7A7DC81424EE}"/>
              </a:ext>
            </a:extLst>
          </p:cNvPr>
          <p:cNvSpPr txBox="1"/>
          <p:nvPr userDrawn="1"/>
        </p:nvSpPr>
        <p:spPr>
          <a:xfrm>
            <a:off x="267682" y="319026"/>
            <a:ext cx="4183316" cy="56129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schemeClr val="tx1"/>
                </a:solidFill>
              </a:rPr>
              <a:t>One Commercial Partner</a:t>
            </a:r>
          </a:p>
        </p:txBody>
      </p:sp>
    </p:spTree>
    <p:extLst>
      <p:ext uri="{BB962C8B-B14F-4D97-AF65-F5344CB8AC3E}">
        <p14:creationId xmlns:p14="http://schemas.microsoft.com/office/powerpoint/2010/main" val="1601178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18643" y="6231496"/>
            <a:ext cx="1423303" cy="304828"/>
          </a:xfrm>
          <a:prstGeom prst="rect">
            <a:avLst/>
          </a:prstGeom>
        </p:spPr>
      </p:pic>
      <p:sp>
        <p:nvSpPr>
          <p:cNvPr id="143" name="Freeform 19"/>
          <p:cNvSpPr>
            <a:spLocks noChangeAspect="1" noEditPoints="1"/>
          </p:cNvSpPr>
          <p:nvPr userDrawn="1"/>
        </p:nvSpPr>
        <p:spPr bwMode="black">
          <a:xfrm>
            <a:off x="6595141" y="3398363"/>
            <a:ext cx="5139164" cy="2985547"/>
          </a:xfrm>
          <a:custGeom>
            <a:avLst/>
            <a:gdLst>
              <a:gd name="T0" fmla="*/ 230 w 476"/>
              <a:gd name="T1" fmla="*/ 110 h 278"/>
              <a:gd name="T2" fmla="*/ 204 w 476"/>
              <a:gd name="T3" fmla="*/ 137 h 278"/>
              <a:gd name="T4" fmla="*/ 248 w 476"/>
              <a:gd name="T5" fmla="*/ 164 h 278"/>
              <a:gd name="T6" fmla="*/ 249 w 476"/>
              <a:gd name="T7" fmla="*/ 191 h 278"/>
              <a:gd name="T8" fmla="*/ 241 w 476"/>
              <a:gd name="T9" fmla="*/ 218 h 278"/>
              <a:gd name="T10" fmla="*/ 245 w 476"/>
              <a:gd name="T11" fmla="*/ 256 h 278"/>
              <a:gd name="T12" fmla="*/ 122 w 476"/>
              <a:gd name="T13" fmla="*/ 239 h 278"/>
              <a:gd name="T14" fmla="*/ 145 w 476"/>
              <a:gd name="T15" fmla="*/ 212 h 278"/>
              <a:gd name="T16" fmla="*/ 130 w 476"/>
              <a:gd name="T17" fmla="*/ 185 h 278"/>
              <a:gd name="T18" fmla="*/ 70 w 476"/>
              <a:gd name="T19" fmla="*/ 157 h 278"/>
              <a:gd name="T20" fmla="*/ 95 w 476"/>
              <a:gd name="T21" fmla="*/ 130 h 278"/>
              <a:gd name="T22" fmla="*/ 128 w 476"/>
              <a:gd name="T23" fmla="*/ 103 h 278"/>
              <a:gd name="T24" fmla="*/ 140 w 476"/>
              <a:gd name="T25" fmla="*/ 76 h 278"/>
              <a:gd name="T26" fmla="*/ 135 w 476"/>
              <a:gd name="T27" fmla="*/ 49 h 278"/>
              <a:gd name="T28" fmla="*/ 145 w 476"/>
              <a:gd name="T29" fmla="*/ 22 h 278"/>
              <a:gd name="T30" fmla="*/ 248 w 476"/>
              <a:gd name="T31" fmla="*/ 42 h 278"/>
              <a:gd name="T32" fmla="*/ 217 w 476"/>
              <a:gd name="T33" fmla="*/ 69 h 278"/>
              <a:gd name="T34" fmla="*/ 422 w 476"/>
              <a:gd name="T35" fmla="*/ 234 h 278"/>
              <a:gd name="T36" fmla="*/ 416 w 476"/>
              <a:gd name="T37" fmla="*/ 261 h 278"/>
              <a:gd name="T38" fmla="*/ 385 w 476"/>
              <a:gd name="T39" fmla="*/ 254 h 278"/>
              <a:gd name="T40" fmla="*/ 354 w 476"/>
              <a:gd name="T41" fmla="*/ 227 h 278"/>
              <a:gd name="T42" fmla="*/ 394 w 476"/>
              <a:gd name="T43" fmla="*/ 193 h 278"/>
              <a:gd name="T44" fmla="*/ 343 w 476"/>
              <a:gd name="T45" fmla="*/ 193 h 278"/>
              <a:gd name="T46" fmla="*/ 303 w 476"/>
              <a:gd name="T47" fmla="*/ 166 h 278"/>
              <a:gd name="T48" fmla="*/ 240 w 476"/>
              <a:gd name="T49" fmla="*/ 139 h 278"/>
              <a:gd name="T50" fmla="*/ 245 w 476"/>
              <a:gd name="T51" fmla="*/ 112 h 278"/>
              <a:gd name="T52" fmla="*/ 213 w 476"/>
              <a:gd name="T53" fmla="*/ 85 h 278"/>
              <a:gd name="T54" fmla="*/ 402 w 476"/>
              <a:gd name="T55" fmla="*/ 62 h 278"/>
              <a:gd name="T56" fmla="*/ 404 w 476"/>
              <a:gd name="T57" fmla="*/ 35 h 278"/>
              <a:gd name="T58" fmla="*/ 180 w 476"/>
              <a:gd name="T59" fmla="*/ 28 h 278"/>
              <a:gd name="T60" fmla="*/ 175 w 476"/>
              <a:gd name="T61" fmla="*/ 56 h 278"/>
              <a:gd name="T62" fmla="*/ 149 w 476"/>
              <a:gd name="T63" fmla="*/ 83 h 278"/>
              <a:gd name="T64" fmla="*/ 6 w 476"/>
              <a:gd name="T65" fmla="*/ 67 h 278"/>
              <a:gd name="T66" fmla="*/ 17 w 476"/>
              <a:gd name="T67" fmla="*/ 40 h 278"/>
              <a:gd name="T68" fmla="*/ 56 w 476"/>
              <a:gd name="T69" fmla="*/ 47 h 278"/>
              <a:gd name="T70" fmla="*/ 87 w 476"/>
              <a:gd name="T71" fmla="*/ 74 h 278"/>
              <a:gd name="T72" fmla="*/ 34 w 476"/>
              <a:gd name="T73" fmla="*/ 96 h 278"/>
              <a:gd name="T74" fmla="*/ 33 w 476"/>
              <a:gd name="T75" fmla="*/ 123 h 278"/>
              <a:gd name="T76" fmla="*/ 51 w 476"/>
              <a:gd name="T77" fmla="*/ 151 h 278"/>
              <a:gd name="T78" fmla="*/ 75 w 476"/>
              <a:gd name="T79" fmla="*/ 178 h 278"/>
              <a:gd name="T80" fmla="*/ 94 w 476"/>
              <a:gd name="T81" fmla="*/ 205 h 278"/>
              <a:gd name="T82" fmla="*/ 99 w 476"/>
              <a:gd name="T83" fmla="*/ 232 h 278"/>
              <a:gd name="T84" fmla="*/ 100 w 476"/>
              <a:gd name="T85" fmla="*/ 259 h 278"/>
              <a:gd name="T86" fmla="*/ 222 w 476"/>
              <a:gd name="T87" fmla="*/ 227 h 278"/>
              <a:gd name="T88" fmla="*/ 216 w 476"/>
              <a:gd name="T89" fmla="*/ 200 h 278"/>
              <a:gd name="T90" fmla="*/ 187 w 476"/>
              <a:gd name="T91" fmla="*/ 173 h 278"/>
              <a:gd name="T92" fmla="*/ 190 w 476"/>
              <a:gd name="T93" fmla="*/ 146 h 278"/>
              <a:gd name="T94" fmla="*/ 200 w 476"/>
              <a:gd name="T95" fmla="*/ 118 h 278"/>
              <a:gd name="T96" fmla="*/ 181 w 476"/>
              <a:gd name="T97" fmla="*/ 91 h 278"/>
              <a:gd name="T98" fmla="*/ 377 w 476"/>
              <a:gd name="T99" fmla="*/ 103 h 278"/>
              <a:gd name="T100" fmla="*/ 362 w 476"/>
              <a:gd name="T101" fmla="*/ 130 h 278"/>
              <a:gd name="T102" fmla="*/ 340 w 476"/>
              <a:gd name="T103" fmla="*/ 157 h 278"/>
              <a:gd name="T104" fmla="*/ 367 w 476"/>
              <a:gd name="T105" fmla="*/ 185 h 278"/>
              <a:gd name="T106" fmla="*/ 398 w 476"/>
              <a:gd name="T107" fmla="*/ 185 h 278"/>
              <a:gd name="T108" fmla="*/ 401 w 476"/>
              <a:gd name="T109" fmla="*/ 218 h 278"/>
              <a:gd name="T110" fmla="*/ 401 w 476"/>
              <a:gd name="T111" fmla="*/ 246 h 278"/>
              <a:gd name="T112" fmla="*/ 427 w 476"/>
              <a:gd name="T113" fmla="*/ 273 h 278"/>
              <a:gd name="T114" fmla="*/ 439 w 476"/>
              <a:gd name="T115" fmla="*/ 24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6" h="278">
                <a:moveTo>
                  <a:pt x="205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78" y="84"/>
                  <a:pt x="176" y="87"/>
                  <a:pt x="176" y="89"/>
                </a:cubicBezTo>
                <a:cubicBezTo>
                  <a:pt x="176" y="92"/>
                  <a:pt x="178" y="95"/>
                  <a:pt x="181" y="95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91" y="95"/>
                  <a:pt x="192" y="95"/>
                  <a:pt x="192" y="96"/>
                </a:cubicBezTo>
                <a:cubicBezTo>
                  <a:pt x="192" y="97"/>
                  <a:pt x="191" y="98"/>
                  <a:pt x="190" y="98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8" y="98"/>
                  <a:pt x="176" y="100"/>
                  <a:pt x="176" y="103"/>
                </a:cubicBezTo>
                <a:cubicBezTo>
                  <a:pt x="176" y="106"/>
                  <a:pt x="178" y="108"/>
                  <a:pt x="181" y="108"/>
                </a:cubicBezTo>
                <a:cubicBezTo>
                  <a:pt x="228" y="108"/>
                  <a:pt x="228" y="108"/>
                  <a:pt x="228" y="108"/>
                </a:cubicBezTo>
                <a:cubicBezTo>
                  <a:pt x="229" y="108"/>
                  <a:pt x="230" y="109"/>
                  <a:pt x="230" y="110"/>
                </a:cubicBezTo>
                <a:cubicBezTo>
                  <a:pt x="230" y="111"/>
                  <a:pt x="229" y="112"/>
                  <a:pt x="228" y="112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197" y="112"/>
                  <a:pt x="194" y="114"/>
                  <a:pt x="194" y="117"/>
                </a:cubicBezTo>
                <a:cubicBezTo>
                  <a:pt x="194" y="119"/>
                  <a:pt x="197" y="122"/>
                  <a:pt x="200" y="122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30" y="122"/>
                  <a:pt x="231" y="122"/>
                  <a:pt x="231" y="123"/>
                </a:cubicBezTo>
                <a:cubicBezTo>
                  <a:pt x="231" y="124"/>
                  <a:pt x="230" y="125"/>
                  <a:pt x="229" y="125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7" y="125"/>
                  <a:pt x="185" y="127"/>
                  <a:pt x="185" y="130"/>
                </a:cubicBezTo>
                <a:cubicBezTo>
                  <a:pt x="185" y="133"/>
                  <a:pt x="187" y="135"/>
                  <a:pt x="190" y="135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204" y="135"/>
                  <a:pt x="204" y="136"/>
                  <a:pt x="204" y="137"/>
                </a:cubicBezTo>
                <a:cubicBezTo>
                  <a:pt x="204" y="138"/>
                  <a:pt x="204" y="139"/>
                  <a:pt x="203" y="139"/>
                </a:cubicBezTo>
                <a:cubicBezTo>
                  <a:pt x="190" y="139"/>
                  <a:pt x="190" y="139"/>
                  <a:pt x="190" y="139"/>
                </a:cubicBezTo>
                <a:cubicBezTo>
                  <a:pt x="187" y="139"/>
                  <a:pt x="185" y="141"/>
                  <a:pt x="185" y="144"/>
                </a:cubicBezTo>
                <a:cubicBezTo>
                  <a:pt x="185" y="147"/>
                  <a:pt x="187" y="149"/>
                  <a:pt x="190" y="149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9" y="149"/>
                  <a:pt x="240" y="150"/>
                  <a:pt x="240" y="151"/>
                </a:cubicBezTo>
                <a:cubicBezTo>
                  <a:pt x="240" y="151"/>
                  <a:pt x="239" y="152"/>
                  <a:pt x="238" y="152"/>
                </a:cubicBezTo>
                <a:cubicBezTo>
                  <a:pt x="180" y="152"/>
                  <a:pt x="180" y="152"/>
                  <a:pt x="180" y="152"/>
                </a:cubicBezTo>
                <a:cubicBezTo>
                  <a:pt x="177" y="152"/>
                  <a:pt x="175" y="154"/>
                  <a:pt x="175" y="157"/>
                </a:cubicBezTo>
                <a:cubicBezTo>
                  <a:pt x="175" y="160"/>
                  <a:pt x="177" y="162"/>
                  <a:pt x="180" y="162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62"/>
                  <a:pt x="248" y="163"/>
                  <a:pt x="248" y="164"/>
                </a:cubicBezTo>
                <a:cubicBezTo>
                  <a:pt x="248" y="165"/>
                  <a:pt x="248" y="166"/>
                  <a:pt x="247" y="166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4" y="166"/>
                  <a:pt x="182" y="168"/>
                  <a:pt x="182" y="171"/>
                </a:cubicBezTo>
                <a:cubicBezTo>
                  <a:pt x="182" y="174"/>
                  <a:pt x="184" y="176"/>
                  <a:pt x="187" y="176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61" y="176"/>
                  <a:pt x="262" y="177"/>
                  <a:pt x="262" y="178"/>
                </a:cubicBezTo>
                <a:cubicBezTo>
                  <a:pt x="262" y="179"/>
                  <a:pt x="261" y="179"/>
                  <a:pt x="260" y="179"/>
                </a:cubicBezTo>
                <a:cubicBezTo>
                  <a:pt x="213" y="179"/>
                  <a:pt x="213" y="179"/>
                  <a:pt x="213" y="179"/>
                </a:cubicBezTo>
                <a:cubicBezTo>
                  <a:pt x="211" y="179"/>
                  <a:pt x="208" y="182"/>
                  <a:pt x="208" y="185"/>
                </a:cubicBezTo>
                <a:cubicBezTo>
                  <a:pt x="208" y="187"/>
                  <a:pt x="211" y="190"/>
                  <a:pt x="213" y="190"/>
                </a:cubicBezTo>
                <a:cubicBezTo>
                  <a:pt x="247" y="190"/>
                  <a:pt x="247" y="190"/>
                  <a:pt x="247" y="190"/>
                </a:cubicBezTo>
                <a:cubicBezTo>
                  <a:pt x="248" y="190"/>
                  <a:pt x="249" y="190"/>
                  <a:pt x="249" y="191"/>
                </a:cubicBezTo>
                <a:cubicBezTo>
                  <a:pt x="249" y="192"/>
                  <a:pt x="248" y="193"/>
                  <a:pt x="247" y="193"/>
                </a:cubicBezTo>
                <a:cubicBezTo>
                  <a:pt x="216" y="193"/>
                  <a:pt x="216" y="193"/>
                  <a:pt x="216" y="193"/>
                </a:cubicBezTo>
                <a:cubicBezTo>
                  <a:pt x="213" y="193"/>
                  <a:pt x="210" y="195"/>
                  <a:pt x="210" y="198"/>
                </a:cubicBezTo>
                <a:cubicBezTo>
                  <a:pt x="210" y="201"/>
                  <a:pt x="213" y="203"/>
                  <a:pt x="216" y="203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9" y="203"/>
                  <a:pt x="250" y="204"/>
                  <a:pt x="250" y="205"/>
                </a:cubicBezTo>
                <a:cubicBezTo>
                  <a:pt x="250" y="206"/>
                  <a:pt x="249" y="207"/>
                  <a:pt x="248" y="207"/>
                </a:cubicBezTo>
                <a:cubicBezTo>
                  <a:pt x="217" y="207"/>
                  <a:pt x="217" y="207"/>
                  <a:pt x="217" y="207"/>
                </a:cubicBezTo>
                <a:cubicBezTo>
                  <a:pt x="214" y="207"/>
                  <a:pt x="212" y="209"/>
                  <a:pt x="212" y="212"/>
                </a:cubicBezTo>
                <a:cubicBezTo>
                  <a:pt x="212" y="214"/>
                  <a:pt x="214" y="217"/>
                  <a:pt x="217" y="217"/>
                </a:cubicBezTo>
                <a:cubicBezTo>
                  <a:pt x="240" y="217"/>
                  <a:pt x="240" y="217"/>
                  <a:pt x="240" y="217"/>
                </a:cubicBezTo>
                <a:cubicBezTo>
                  <a:pt x="241" y="217"/>
                  <a:pt x="241" y="217"/>
                  <a:pt x="241" y="218"/>
                </a:cubicBezTo>
                <a:cubicBezTo>
                  <a:pt x="241" y="219"/>
                  <a:pt x="241" y="220"/>
                  <a:pt x="240" y="220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19" y="220"/>
                  <a:pt x="217" y="222"/>
                  <a:pt x="217" y="225"/>
                </a:cubicBezTo>
                <a:cubicBezTo>
                  <a:pt x="217" y="228"/>
                  <a:pt x="219" y="230"/>
                  <a:pt x="222" y="230"/>
                </a:cubicBezTo>
                <a:cubicBezTo>
                  <a:pt x="231" y="230"/>
                  <a:pt x="231" y="230"/>
                  <a:pt x="231" y="230"/>
                </a:cubicBezTo>
                <a:cubicBezTo>
                  <a:pt x="232" y="230"/>
                  <a:pt x="232" y="231"/>
                  <a:pt x="232" y="232"/>
                </a:cubicBezTo>
                <a:cubicBezTo>
                  <a:pt x="232" y="233"/>
                  <a:pt x="232" y="234"/>
                  <a:pt x="231" y="234"/>
                </a:cubicBezTo>
                <a:cubicBezTo>
                  <a:pt x="230" y="234"/>
                  <a:pt x="230" y="234"/>
                  <a:pt x="230" y="234"/>
                </a:cubicBezTo>
                <a:cubicBezTo>
                  <a:pt x="225" y="234"/>
                  <a:pt x="222" y="237"/>
                  <a:pt x="222" y="242"/>
                </a:cubicBezTo>
                <a:cubicBezTo>
                  <a:pt x="222" y="247"/>
                  <a:pt x="225" y="251"/>
                  <a:pt x="23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3" y="251"/>
                  <a:pt x="245" y="253"/>
                  <a:pt x="245" y="256"/>
                </a:cubicBezTo>
                <a:cubicBezTo>
                  <a:pt x="245" y="259"/>
                  <a:pt x="243" y="261"/>
                  <a:pt x="240" y="261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4" y="261"/>
                  <a:pt x="103" y="260"/>
                  <a:pt x="103" y="259"/>
                </a:cubicBezTo>
                <a:cubicBezTo>
                  <a:pt x="103" y="258"/>
                  <a:pt x="104" y="257"/>
                  <a:pt x="105" y="257"/>
                </a:cubicBezTo>
                <a:cubicBezTo>
                  <a:pt x="112" y="257"/>
                  <a:pt x="112" y="257"/>
                  <a:pt x="112" y="257"/>
                </a:cubicBezTo>
                <a:cubicBezTo>
                  <a:pt x="114" y="257"/>
                  <a:pt x="116" y="255"/>
                  <a:pt x="116" y="252"/>
                </a:cubicBezTo>
                <a:cubicBezTo>
                  <a:pt x="116" y="250"/>
                  <a:pt x="114" y="247"/>
                  <a:pt x="112" y="247"/>
                </a:cubicBezTo>
                <a:cubicBezTo>
                  <a:pt x="105" y="247"/>
                  <a:pt x="105" y="247"/>
                  <a:pt x="105" y="247"/>
                </a:cubicBezTo>
                <a:cubicBezTo>
                  <a:pt x="104" y="247"/>
                  <a:pt x="103" y="247"/>
                  <a:pt x="103" y="246"/>
                </a:cubicBezTo>
                <a:cubicBezTo>
                  <a:pt x="103" y="245"/>
                  <a:pt x="104" y="244"/>
                  <a:pt x="105" y="244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20" y="244"/>
                  <a:pt x="122" y="242"/>
                  <a:pt x="122" y="239"/>
                </a:cubicBezTo>
                <a:cubicBezTo>
                  <a:pt x="122" y="236"/>
                  <a:pt x="120" y="234"/>
                  <a:pt x="117" y="234"/>
                </a:cubicBezTo>
                <a:cubicBezTo>
                  <a:pt x="104" y="234"/>
                  <a:pt x="104" y="234"/>
                  <a:pt x="104" y="234"/>
                </a:cubicBezTo>
                <a:cubicBezTo>
                  <a:pt x="103" y="234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33" y="230"/>
                  <a:pt x="135" y="228"/>
                  <a:pt x="135" y="225"/>
                </a:cubicBezTo>
                <a:cubicBezTo>
                  <a:pt x="135" y="222"/>
                  <a:pt x="133" y="220"/>
                  <a:pt x="130" y="220"/>
                </a:cubicBezTo>
                <a:cubicBezTo>
                  <a:pt x="105" y="220"/>
                  <a:pt x="105" y="220"/>
                  <a:pt x="105" y="220"/>
                </a:cubicBezTo>
                <a:cubicBezTo>
                  <a:pt x="104" y="220"/>
                  <a:pt x="104" y="219"/>
                  <a:pt x="104" y="218"/>
                </a:cubicBezTo>
                <a:cubicBezTo>
                  <a:pt x="104" y="217"/>
                  <a:pt x="104" y="217"/>
                  <a:pt x="105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43" y="217"/>
                  <a:pt x="145" y="214"/>
                  <a:pt x="145" y="212"/>
                </a:cubicBezTo>
                <a:cubicBezTo>
                  <a:pt x="145" y="209"/>
                  <a:pt x="143" y="207"/>
                  <a:pt x="140" y="207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8" y="207"/>
                  <a:pt x="97" y="206"/>
                  <a:pt x="97" y="205"/>
                </a:cubicBezTo>
                <a:cubicBezTo>
                  <a:pt x="97" y="204"/>
                  <a:pt x="98" y="203"/>
                  <a:pt x="99" y="203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6" y="203"/>
                  <a:pt x="148" y="201"/>
                  <a:pt x="148" y="198"/>
                </a:cubicBezTo>
                <a:cubicBezTo>
                  <a:pt x="148" y="195"/>
                  <a:pt x="146" y="193"/>
                  <a:pt x="143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88" y="193"/>
                  <a:pt x="88" y="192"/>
                  <a:pt x="88" y="191"/>
                </a:cubicBezTo>
                <a:cubicBezTo>
                  <a:pt x="88" y="190"/>
                  <a:pt x="88" y="190"/>
                  <a:pt x="89" y="190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8" y="190"/>
                  <a:pt x="130" y="187"/>
                  <a:pt x="130" y="185"/>
                </a:cubicBezTo>
                <a:cubicBezTo>
                  <a:pt x="130" y="182"/>
                  <a:pt x="128" y="179"/>
                  <a:pt x="125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9" y="179"/>
                  <a:pt x="78" y="179"/>
                  <a:pt x="78" y="178"/>
                </a:cubicBezTo>
                <a:cubicBezTo>
                  <a:pt x="78" y="177"/>
                  <a:pt x="79" y="176"/>
                  <a:pt x="80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9" y="174"/>
                  <a:pt x="89" y="171"/>
                </a:cubicBezTo>
                <a:cubicBezTo>
                  <a:pt x="89" y="168"/>
                  <a:pt x="86" y="166"/>
                  <a:pt x="84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64" y="166"/>
                  <a:pt x="63" y="165"/>
                  <a:pt x="63" y="164"/>
                </a:cubicBezTo>
                <a:cubicBezTo>
                  <a:pt x="63" y="163"/>
                  <a:pt x="64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8" y="162"/>
                  <a:pt x="70" y="160"/>
                  <a:pt x="70" y="157"/>
                </a:cubicBezTo>
                <a:cubicBezTo>
                  <a:pt x="70" y="154"/>
                  <a:pt x="68" y="152"/>
                  <a:pt x="65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5" y="152"/>
                  <a:pt x="54" y="151"/>
                  <a:pt x="54" y="151"/>
                </a:cubicBezTo>
                <a:cubicBezTo>
                  <a:pt x="54" y="150"/>
                  <a:pt x="55" y="149"/>
                  <a:pt x="56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6" y="149"/>
                  <a:pt x="68" y="147"/>
                  <a:pt x="68" y="144"/>
                </a:cubicBezTo>
                <a:cubicBezTo>
                  <a:pt x="68" y="141"/>
                  <a:pt x="66" y="139"/>
                  <a:pt x="63" y="139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4" y="139"/>
                  <a:pt x="43" y="138"/>
                  <a:pt x="43" y="137"/>
                </a:cubicBezTo>
                <a:cubicBezTo>
                  <a:pt x="43" y="136"/>
                  <a:pt x="44" y="135"/>
                  <a:pt x="45" y="135"/>
                </a:cubicBezTo>
                <a:cubicBezTo>
                  <a:pt x="90" y="135"/>
                  <a:pt x="90" y="135"/>
                  <a:pt x="90" y="135"/>
                </a:cubicBezTo>
                <a:cubicBezTo>
                  <a:pt x="93" y="135"/>
                  <a:pt x="95" y="133"/>
                  <a:pt x="95" y="130"/>
                </a:cubicBezTo>
                <a:cubicBezTo>
                  <a:pt x="95" y="127"/>
                  <a:pt x="93" y="125"/>
                  <a:pt x="9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7" y="124"/>
                  <a:pt x="37" y="123"/>
                </a:cubicBezTo>
                <a:cubicBezTo>
                  <a:pt x="37" y="122"/>
                  <a:pt x="38" y="122"/>
                  <a:pt x="39" y="122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105" y="122"/>
                  <a:pt x="107" y="119"/>
                  <a:pt x="107" y="117"/>
                </a:cubicBezTo>
                <a:cubicBezTo>
                  <a:pt x="107" y="114"/>
                  <a:pt x="105" y="112"/>
                  <a:pt x="102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2"/>
                  <a:pt x="41" y="111"/>
                  <a:pt x="41" y="110"/>
                </a:cubicBezTo>
                <a:cubicBezTo>
                  <a:pt x="41" y="109"/>
                  <a:pt x="42" y="108"/>
                  <a:pt x="4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5" y="108"/>
                  <a:pt x="128" y="106"/>
                  <a:pt x="128" y="103"/>
                </a:cubicBezTo>
                <a:cubicBezTo>
                  <a:pt x="128" y="100"/>
                  <a:pt x="125" y="98"/>
                  <a:pt x="122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8" y="98"/>
                  <a:pt x="37" y="97"/>
                  <a:pt x="37" y="96"/>
                </a:cubicBezTo>
                <a:cubicBezTo>
                  <a:pt x="37" y="95"/>
                  <a:pt x="38" y="95"/>
                  <a:pt x="39" y="95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6" y="95"/>
                  <a:pt x="128" y="92"/>
                  <a:pt x="128" y="89"/>
                </a:cubicBezTo>
                <a:cubicBezTo>
                  <a:pt x="128" y="89"/>
                  <a:pt x="128" y="88"/>
                  <a:pt x="12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5"/>
                  <a:pt x="152" y="83"/>
                </a:cubicBezTo>
                <a:cubicBezTo>
                  <a:pt x="152" y="80"/>
                  <a:pt x="150" y="78"/>
                  <a:pt x="148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8"/>
                  <a:pt x="140" y="77"/>
                  <a:pt x="140" y="76"/>
                </a:cubicBezTo>
                <a:cubicBezTo>
                  <a:pt x="140" y="75"/>
                  <a:pt x="141" y="74"/>
                  <a:pt x="142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3" y="74"/>
                  <a:pt x="175" y="72"/>
                  <a:pt x="175" y="69"/>
                </a:cubicBezTo>
                <a:cubicBezTo>
                  <a:pt x="175" y="66"/>
                  <a:pt x="173" y="64"/>
                  <a:pt x="170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1" y="64"/>
                  <a:pt x="140" y="63"/>
                  <a:pt x="140" y="62"/>
                </a:cubicBezTo>
                <a:cubicBezTo>
                  <a:pt x="140" y="62"/>
                  <a:pt x="141" y="61"/>
                  <a:pt x="142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6" y="61"/>
                  <a:pt x="178" y="58"/>
                  <a:pt x="178" y="56"/>
                </a:cubicBezTo>
                <a:cubicBezTo>
                  <a:pt x="178" y="53"/>
                  <a:pt x="176" y="50"/>
                  <a:pt x="173" y="50"/>
                </a:cubicBezTo>
                <a:cubicBezTo>
                  <a:pt x="137" y="50"/>
                  <a:pt x="137" y="50"/>
                  <a:pt x="137" y="50"/>
                </a:cubicBezTo>
                <a:cubicBezTo>
                  <a:pt x="136" y="50"/>
                  <a:pt x="135" y="50"/>
                  <a:pt x="135" y="49"/>
                </a:cubicBezTo>
                <a:cubicBezTo>
                  <a:pt x="135" y="48"/>
                  <a:pt x="136" y="47"/>
                  <a:pt x="137" y="47"/>
                </a:cubicBezTo>
                <a:cubicBezTo>
                  <a:pt x="177" y="47"/>
                  <a:pt x="177" y="47"/>
                  <a:pt x="177" y="47"/>
                </a:cubicBezTo>
                <a:cubicBezTo>
                  <a:pt x="179" y="47"/>
                  <a:pt x="182" y="45"/>
                  <a:pt x="182" y="42"/>
                </a:cubicBezTo>
                <a:cubicBezTo>
                  <a:pt x="182" y="39"/>
                  <a:pt x="179" y="37"/>
                  <a:pt x="177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1" y="36"/>
                  <a:pt x="131" y="35"/>
                </a:cubicBezTo>
                <a:cubicBezTo>
                  <a:pt x="131" y="34"/>
                  <a:pt x="132" y="34"/>
                  <a:pt x="132" y="34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1" y="34"/>
                  <a:pt x="183" y="31"/>
                  <a:pt x="183" y="28"/>
                </a:cubicBezTo>
                <a:cubicBezTo>
                  <a:pt x="183" y="26"/>
                  <a:pt x="181" y="23"/>
                  <a:pt x="178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6" y="23"/>
                  <a:pt x="145" y="23"/>
                  <a:pt x="145" y="22"/>
                </a:cubicBezTo>
                <a:cubicBezTo>
                  <a:pt x="145" y="21"/>
                  <a:pt x="146" y="20"/>
                  <a:pt x="147" y="20"/>
                </a:cubicBezTo>
                <a:cubicBezTo>
                  <a:pt x="292" y="20"/>
                  <a:pt x="292" y="20"/>
                  <a:pt x="292" y="20"/>
                </a:cubicBezTo>
                <a:cubicBezTo>
                  <a:pt x="292" y="20"/>
                  <a:pt x="293" y="21"/>
                  <a:pt x="293" y="22"/>
                </a:cubicBezTo>
                <a:cubicBezTo>
                  <a:pt x="293" y="23"/>
                  <a:pt x="292" y="23"/>
                  <a:pt x="292" y="23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286" y="23"/>
                  <a:pt x="284" y="26"/>
                  <a:pt x="284" y="28"/>
                </a:cubicBezTo>
                <a:cubicBezTo>
                  <a:pt x="284" y="31"/>
                  <a:pt x="286" y="34"/>
                  <a:pt x="289" y="34"/>
                </a:cubicBezTo>
                <a:cubicBezTo>
                  <a:pt x="399" y="34"/>
                  <a:pt x="399" y="34"/>
                  <a:pt x="399" y="34"/>
                </a:cubicBezTo>
                <a:cubicBezTo>
                  <a:pt x="400" y="34"/>
                  <a:pt x="401" y="34"/>
                  <a:pt x="401" y="35"/>
                </a:cubicBezTo>
                <a:cubicBezTo>
                  <a:pt x="401" y="36"/>
                  <a:pt x="400" y="37"/>
                  <a:pt x="399" y="37"/>
                </a:cubicBezTo>
                <a:cubicBezTo>
                  <a:pt x="253" y="37"/>
                  <a:pt x="253" y="37"/>
                  <a:pt x="253" y="37"/>
                </a:cubicBezTo>
                <a:cubicBezTo>
                  <a:pt x="251" y="37"/>
                  <a:pt x="248" y="39"/>
                  <a:pt x="248" y="42"/>
                </a:cubicBezTo>
                <a:cubicBezTo>
                  <a:pt x="248" y="45"/>
                  <a:pt x="251" y="47"/>
                  <a:pt x="253" y="47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8" y="47"/>
                  <a:pt x="399" y="48"/>
                  <a:pt x="399" y="49"/>
                </a:cubicBezTo>
                <a:cubicBezTo>
                  <a:pt x="399" y="50"/>
                  <a:pt x="398" y="50"/>
                  <a:pt x="397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50"/>
                  <a:pt x="265" y="53"/>
                  <a:pt x="265" y="56"/>
                </a:cubicBezTo>
                <a:cubicBezTo>
                  <a:pt x="265" y="58"/>
                  <a:pt x="267" y="61"/>
                  <a:pt x="270" y="61"/>
                </a:cubicBezTo>
                <a:cubicBezTo>
                  <a:pt x="396" y="61"/>
                  <a:pt x="396" y="61"/>
                  <a:pt x="396" y="61"/>
                </a:cubicBezTo>
                <a:cubicBezTo>
                  <a:pt x="397" y="61"/>
                  <a:pt x="398" y="62"/>
                  <a:pt x="398" y="62"/>
                </a:cubicBezTo>
                <a:cubicBezTo>
                  <a:pt x="398" y="63"/>
                  <a:pt x="397" y="64"/>
                  <a:pt x="396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219" y="64"/>
                  <a:pt x="217" y="66"/>
                  <a:pt x="217" y="69"/>
                </a:cubicBezTo>
                <a:cubicBezTo>
                  <a:pt x="217" y="72"/>
                  <a:pt x="219" y="74"/>
                  <a:pt x="222" y="74"/>
                </a:cubicBezTo>
                <a:cubicBezTo>
                  <a:pt x="366" y="74"/>
                  <a:pt x="366" y="74"/>
                  <a:pt x="366" y="74"/>
                </a:cubicBezTo>
                <a:cubicBezTo>
                  <a:pt x="367" y="74"/>
                  <a:pt x="368" y="75"/>
                  <a:pt x="368" y="76"/>
                </a:cubicBezTo>
                <a:cubicBezTo>
                  <a:pt x="368" y="77"/>
                  <a:pt x="367" y="78"/>
                  <a:pt x="366" y="78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207" y="78"/>
                  <a:pt x="204" y="80"/>
                  <a:pt x="204" y="83"/>
                </a:cubicBezTo>
                <a:cubicBezTo>
                  <a:pt x="204" y="83"/>
                  <a:pt x="204" y="84"/>
                  <a:pt x="205" y="84"/>
                </a:cubicBezTo>
                <a:close/>
                <a:moveTo>
                  <a:pt x="471" y="200"/>
                </a:moveTo>
                <a:cubicBezTo>
                  <a:pt x="469" y="200"/>
                  <a:pt x="467" y="202"/>
                  <a:pt x="467" y="205"/>
                </a:cubicBezTo>
                <a:cubicBezTo>
                  <a:pt x="467" y="206"/>
                  <a:pt x="468" y="208"/>
                  <a:pt x="470" y="209"/>
                </a:cubicBezTo>
                <a:cubicBezTo>
                  <a:pt x="468" y="223"/>
                  <a:pt x="456" y="234"/>
                  <a:pt x="442" y="234"/>
                </a:cubicBezTo>
                <a:cubicBezTo>
                  <a:pt x="422" y="234"/>
                  <a:pt x="422" y="234"/>
                  <a:pt x="422" y="234"/>
                </a:cubicBezTo>
                <a:cubicBezTo>
                  <a:pt x="419" y="234"/>
                  <a:pt x="417" y="236"/>
                  <a:pt x="417" y="239"/>
                </a:cubicBezTo>
                <a:cubicBezTo>
                  <a:pt x="417" y="242"/>
                  <a:pt x="419" y="244"/>
                  <a:pt x="422" y="244"/>
                </a:cubicBezTo>
                <a:cubicBezTo>
                  <a:pt x="434" y="244"/>
                  <a:pt x="434" y="244"/>
                  <a:pt x="434" y="244"/>
                </a:cubicBezTo>
                <a:cubicBezTo>
                  <a:pt x="435" y="244"/>
                  <a:pt x="436" y="245"/>
                  <a:pt x="436" y="246"/>
                </a:cubicBezTo>
                <a:cubicBezTo>
                  <a:pt x="436" y="247"/>
                  <a:pt x="435" y="247"/>
                  <a:pt x="434" y="247"/>
                </a:cubicBezTo>
                <a:cubicBezTo>
                  <a:pt x="423" y="247"/>
                  <a:pt x="423" y="247"/>
                  <a:pt x="423" y="247"/>
                </a:cubicBezTo>
                <a:cubicBezTo>
                  <a:pt x="420" y="247"/>
                  <a:pt x="418" y="250"/>
                  <a:pt x="418" y="252"/>
                </a:cubicBezTo>
                <a:cubicBezTo>
                  <a:pt x="418" y="255"/>
                  <a:pt x="420" y="258"/>
                  <a:pt x="423" y="258"/>
                </a:cubicBezTo>
                <a:cubicBezTo>
                  <a:pt x="430" y="258"/>
                  <a:pt x="430" y="258"/>
                  <a:pt x="430" y="258"/>
                </a:cubicBezTo>
                <a:cubicBezTo>
                  <a:pt x="431" y="258"/>
                  <a:pt x="432" y="258"/>
                  <a:pt x="432" y="259"/>
                </a:cubicBezTo>
                <a:cubicBezTo>
                  <a:pt x="432" y="260"/>
                  <a:pt x="431" y="261"/>
                  <a:pt x="430" y="261"/>
                </a:cubicBezTo>
                <a:cubicBezTo>
                  <a:pt x="416" y="261"/>
                  <a:pt x="416" y="261"/>
                  <a:pt x="416" y="261"/>
                </a:cubicBezTo>
                <a:cubicBezTo>
                  <a:pt x="413" y="261"/>
                  <a:pt x="411" y="263"/>
                  <a:pt x="411" y="266"/>
                </a:cubicBezTo>
                <a:cubicBezTo>
                  <a:pt x="411" y="269"/>
                  <a:pt x="413" y="271"/>
                  <a:pt x="416" y="271"/>
                </a:cubicBezTo>
                <a:cubicBezTo>
                  <a:pt x="421" y="271"/>
                  <a:pt x="421" y="271"/>
                  <a:pt x="421" y="271"/>
                </a:cubicBezTo>
                <a:cubicBezTo>
                  <a:pt x="422" y="271"/>
                  <a:pt x="423" y="272"/>
                  <a:pt x="423" y="273"/>
                </a:cubicBezTo>
                <a:cubicBezTo>
                  <a:pt x="423" y="274"/>
                  <a:pt x="422" y="275"/>
                  <a:pt x="421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6" y="275"/>
                  <a:pt x="384" y="272"/>
                  <a:pt x="384" y="269"/>
                </a:cubicBezTo>
                <a:cubicBezTo>
                  <a:pt x="384" y="267"/>
                  <a:pt x="386" y="264"/>
                  <a:pt x="389" y="264"/>
                </a:cubicBezTo>
                <a:cubicBezTo>
                  <a:pt x="391" y="264"/>
                  <a:pt x="391" y="264"/>
                  <a:pt x="391" y="264"/>
                </a:cubicBezTo>
                <a:cubicBezTo>
                  <a:pt x="393" y="264"/>
                  <a:pt x="396" y="262"/>
                  <a:pt x="396" y="259"/>
                </a:cubicBezTo>
                <a:cubicBezTo>
                  <a:pt x="396" y="256"/>
                  <a:pt x="393" y="254"/>
                  <a:pt x="391" y="254"/>
                </a:cubicBezTo>
                <a:cubicBezTo>
                  <a:pt x="385" y="254"/>
                  <a:pt x="385" y="254"/>
                  <a:pt x="385" y="254"/>
                </a:cubicBezTo>
                <a:cubicBezTo>
                  <a:pt x="384" y="254"/>
                  <a:pt x="384" y="253"/>
                  <a:pt x="384" y="252"/>
                </a:cubicBezTo>
                <a:cubicBezTo>
                  <a:pt x="384" y="251"/>
                  <a:pt x="384" y="251"/>
                  <a:pt x="385" y="251"/>
                </a:cubicBezTo>
                <a:cubicBezTo>
                  <a:pt x="399" y="251"/>
                  <a:pt x="399" y="251"/>
                  <a:pt x="399" y="251"/>
                </a:cubicBezTo>
                <a:cubicBezTo>
                  <a:pt x="402" y="251"/>
                  <a:pt x="404" y="248"/>
                  <a:pt x="404" y="246"/>
                </a:cubicBezTo>
                <a:cubicBezTo>
                  <a:pt x="404" y="243"/>
                  <a:pt x="402" y="241"/>
                  <a:pt x="399" y="241"/>
                </a:cubicBezTo>
                <a:cubicBezTo>
                  <a:pt x="355" y="241"/>
                  <a:pt x="355" y="241"/>
                  <a:pt x="355" y="241"/>
                </a:cubicBezTo>
                <a:cubicBezTo>
                  <a:pt x="354" y="241"/>
                  <a:pt x="353" y="240"/>
                  <a:pt x="353" y="239"/>
                </a:cubicBezTo>
                <a:cubicBezTo>
                  <a:pt x="353" y="238"/>
                  <a:pt x="354" y="237"/>
                  <a:pt x="355" y="237"/>
                </a:cubicBezTo>
                <a:cubicBezTo>
                  <a:pt x="403" y="237"/>
                  <a:pt x="403" y="237"/>
                  <a:pt x="403" y="237"/>
                </a:cubicBezTo>
                <a:cubicBezTo>
                  <a:pt x="406" y="237"/>
                  <a:pt x="408" y="235"/>
                  <a:pt x="408" y="232"/>
                </a:cubicBezTo>
                <a:cubicBezTo>
                  <a:pt x="408" y="229"/>
                  <a:pt x="406" y="227"/>
                  <a:pt x="403" y="227"/>
                </a:cubicBezTo>
                <a:cubicBezTo>
                  <a:pt x="354" y="227"/>
                  <a:pt x="354" y="227"/>
                  <a:pt x="354" y="227"/>
                </a:cubicBezTo>
                <a:cubicBezTo>
                  <a:pt x="353" y="227"/>
                  <a:pt x="352" y="226"/>
                  <a:pt x="352" y="225"/>
                </a:cubicBezTo>
                <a:cubicBezTo>
                  <a:pt x="352" y="224"/>
                  <a:pt x="353" y="224"/>
                  <a:pt x="354" y="224"/>
                </a:cubicBezTo>
                <a:cubicBezTo>
                  <a:pt x="400" y="224"/>
                  <a:pt x="400" y="224"/>
                  <a:pt x="400" y="224"/>
                </a:cubicBezTo>
                <a:cubicBezTo>
                  <a:pt x="403" y="224"/>
                  <a:pt x="405" y="221"/>
                  <a:pt x="405" y="218"/>
                </a:cubicBezTo>
                <a:cubicBezTo>
                  <a:pt x="405" y="216"/>
                  <a:pt x="403" y="213"/>
                  <a:pt x="400" y="213"/>
                </a:cubicBezTo>
                <a:cubicBezTo>
                  <a:pt x="365" y="213"/>
                  <a:pt x="365" y="213"/>
                  <a:pt x="365" y="213"/>
                </a:cubicBezTo>
                <a:cubicBezTo>
                  <a:pt x="364" y="213"/>
                  <a:pt x="364" y="213"/>
                  <a:pt x="364" y="212"/>
                </a:cubicBezTo>
                <a:cubicBezTo>
                  <a:pt x="364" y="211"/>
                  <a:pt x="364" y="210"/>
                  <a:pt x="365" y="210"/>
                </a:cubicBezTo>
                <a:cubicBezTo>
                  <a:pt x="396" y="210"/>
                  <a:pt x="396" y="210"/>
                  <a:pt x="396" y="210"/>
                </a:cubicBezTo>
                <a:cubicBezTo>
                  <a:pt x="401" y="210"/>
                  <a:pt x="405" y="206"/>
                  <a:pt x="405" y="201"/>
                </a:cubicBezTo>
                <a:cubicBezTo>
                  <a:pt x="405" y="197"/>
                  <a:pt x="401" y="193"/>
                  <a:pt x="396" y="193"/>
                </a:cubicBezTo>
                <a:cubicBezTo>
                  <a:pt x="394" y="193"/>
                  <a:pt x="394" y="193"/>
                  <a:pt x="394" y="193"/>
                </a:cubicBezTo>
                <a:cubicBezTo>
                  <a:pt x="393" y="193"/>
                  <a:pt x="392" y="192"/>
                  <a:pt x="392" y="191"/>
                </a:cubicBezTo>
                <a:cubicBezTo>
                  <a:pt x="392" y="190"/>
                  <a:pt x="393" y="190"/>
                  <a:pt x="394" y="190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9" y="190"/>
                  <a:pt x="401" y="187"/>
                  <a:pt x="401" y="185"/>
                </a:cubicBezTo>
                <a:cubicBezTo>
                  <a:pt x="401" y="182"/>
                  <a:pt x="399" y="179"/>
                  <a:pt x="396" y="179"/>
                </a:cubicBezTo>
                <a:cubicBezTo>
                  <a:pt x="379" y="179"/>
                  <a:pt x="379" y="179"/>
                  <a:pt x="379" y="179"/>
                </a:cubicBezTo>
                <a:cubicBezTo>
                  <a:pt x="376" y="179"/>
                  <a:pt x="373" y="182"/>
                  <a:pt x="373" y="185"/>
                </a:cubicBezTo>
                <a:cubicBezTo>
                  <a:pt x="373" y="187"/>
                  <a:pt x="376" y="190"/>
                  <a:pt x="379" y="190"/>
                </a:cubicBezTo>
                <a:cubicBezTo>
                  <a:pt x="382" y="190"/>
                  <a:pt x="382" y="190"/>
                  <a:pt x="382" y="190"/>
                </a:cubicBezTo>
                <a:cubicBezTo>
                  <a:pt x="383" y="190"/>
                  <a:pt x="384" y="190"/>
                  <a:pt x="384" y="191"/>
                </a:cubicBezTo>
                <a:cubicBezTo>
                  <a:pt x="384" y="192"/>
                  <a:pt x="383" y="193"/>
                  <a:pt x="382" y="193"/>
                </a:cubicBezTo>
                <a:cubicBezTo>
                  <a:pt x="343" y="193"/>
                  <a:pt x="343" y="193"/>
                  <a:pt x="343" y="193"/>
                </a:cubicBezTo>
                <a:cubicBezTo>
                  <a:pt x="342" y="193"/>
                  <a:pt x="341" y="192"/>
                  <a:pt x="341" y="191"/>
                </a:cubicBezTo>
                <a:cubicBezTo>
                  <a:pt x="341" y="190"/>
                  <a:pt x="342" y="190"/>
                  <a:pt x="343" y="190"/>
                </a:cubicBezTo>
                <a:cubicBezTo>
                  <a:pt x="365" y="190"/>
                  <a:pt x="365" y="190"/>
                  <a:pt x="365" y="190"/>
                </a:cubicBezTo>
                <a:cubicBezTo>
                  <a:pt x="368" y="190"/>
                  <a:pt x="370" y="187"/>
                  <a:pt x="370" y="185"/>
                </a:cubicBezTo>
                <a:cubicBezTo>
                  <a:pt x="370" y="182"/>
                  <a:pt x="368" y="179"/>
                  <a:pt x="365" y="179"/>
                </a:cubicBezTo>
                <a:cubicBezTo>
                  <a:pt x="311" y="179"/>
                  <a:pt x="311" y="179"/>
                  <a:pt x="311" y="179"/>
                </a:cubicBezTo>
                <a:cubicBezTo>
                  <a:pt x="310" y="179"/>
                  <a:pt x="310" y="179"/>
                  <a:pt x="310" y="178"/>
                </a:cubicBezTo>
                <a:cubicBezTo>
                  <a:pt x="310" y="177"/>
                  <a:pt x="310" y="176"/>
                  <a:pt x="311" y="176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5" y="176"/>
                  <a:pt x="348" y="174"/>
                  <a:pt x="348" y="171"/>
                </a:cubicBezTo>
                <a:cubicBezTo>
                  <a:pt x="348" y="168"/>
                  <a:pt x="345" y="166"/>
                  <a:pt x="34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2" y="166"/>
                  <a:pt x="302" y="165"/>
                  <a:pt x="302" y="164"/>
                </a:cubicBezTo>
                <a:cubicBezTo>
                  <a:pt x="302" y="163"/>
                  <a:pt x="302" y="162"/>
                  <a:pt x="303" y="162"/>
                </a:cubicBezTo>
                <a:cubicBezTo>
                  <a:pt x="338" y="162"/>
                  <a:pt x="338" y="162"/>
                  <a:pt x="338" y="162"/>
                </a:cubicBezTo>
                <a:cubicBezTo>
                  <a:pt x="341" y="162"/>
                  <a:pt x="344" y="160"/>
                  <a:pt x="344" y="157"/>
                </a:cubicBezTo>
                <a:cubicBezTo>
                  <a:pt x="344" y="154"/>
                  <a:pt x="341" y="152"/>
                  <a:pt x="338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1" y="152"/>
                  <a:pt x="250" y="151"/>
                  <a:pt x="250" y="151"/>
                </a:cubicBezTo>
                <a:cubicBezTo>
                  <a:pt x="250" y="150"/>
                  <a:pt x="251" y="149"/>
                  <a:pt x="252" y="14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362" y="149"/>
                  <a:pt x="365" y="147"/>
                  <a:pt x="365" y="144"/>
                </a:cubicBezTo>
                <a:cubicBezTo>
                  <a:pt x="365" y="141"/>
                  <a:pt x="362" y="139"/>
                  <a:pt x="360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39" y="139"/>
                  <a:pt x="239" y="138"/>
                  <a:pt x="239" y="137"/>
                </a:cubicBezTo>
                <a:cubicBezTo>
                  <a:pt x="239" y="136"/>
                  <a:pt x="239" y="135"/>
                  <a:pt x="240" y="135"/>
                </a:cubicBezTo>
                <a:cubicBezTo>
                  <a:pt x="360" y="135"/>
                  <a:pt x="360" y="135"/>
                  <a:pt x="360" y="135"/>
                </a:cubicBezTo>
                <a:cubicBezTo>
                  <a:pt x="363" y="135"/>
                  <a:pt x="365" y="133"/>
                  <a:pt x="365" y="130"/>
                </a:cubicBezTo>
                <a:cubicBezTo>
                  <a:pt x="365" y="127"/>
                  <a:pt x="363" y="125"/>
                  <a:pt x="360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4" y="125"/>
                  <a:pt x="243" y="124"/>
                  <a:pt x="243" y="124"/>
                </a:cubicBezTo>
                <a:cubicBezTo>
                  <a:pt x="243" y="123"/>
                  <a:pt x="244" y="122"/>
                  <a:pt x="245" y="122"/>
                </a:cubicBezTo>
                <a:cubicBezTo>
                  <a:pt x="366" y="122"/>
                  <a:pt x="366" y="122"/>
                  <a:pt x="366" y="122"/>
                </a:cubicBezTo>
                <a:cubicBezTo>
                  <a:pt x="368" y="122"/>
                  <a:pt x="371" y="120"/>
                  <a:pt x="371" y="117"/>
                </a:cubicBezTo>
                <a:cubicBezTo>
                  <a:pt x="371" y="114"/>
                  <a:pt x="368" y="112"/>
                  <a:pt x="366" y="112"/>
                </a:cubicBezTo>
                <a:cubicBezTo>
                  <a:pt x="245" y="112"/>
                  <a:pt x="245" y="112"/>
                  <a:pt x="245" y="112"/>
                </a:cubicBezTo>
                <a:cubicBezTo>
                  <a:pt x="244" y="112"/>
                  <a:pt x="243" y="111"/>
                  <a:pt x="243" y="110"/>
                </a:cubicBezTo>
                <a:cubicBezTo>
                  <a:pt x="243" y="109"/>
                  <a:pt x="244" y="108"/>
                  <a:pt x="245" y="108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8" y="108"/>
                  <a:pt x="380" y="106"/>
                  <a:pt x="380" y="103"/>
                </a:cubicBezTo>
                <a:cubicBezTo>
                  <a:pt x="380" y="100"/>
                  <a:pt x="378" y="98"/>
                  <a:pt x="375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1" y="98"/>
                  <a:pt x="200" y="97"/>
                  <a:pt x="200" y="96"/>
                </a:cubicBezTo>
                <a:cubicBezTo>
                  <a:pt x="200" y="95"/>
                  <a:pt x="201" y="95"/>
                  <a:pt x="202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0" y="92"/>
                  <a:pt x="380" y="89"/>
                </a:cubicBezTo>
                <a:cubicBezTo>
                  <a:pt x="380" y="87"/>
                  <a:pt x="378" y="85"/>
                  <a:pt x="375" y="85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4"/>
                  <a:pt x="208" y="84"/>
                  <a:pt x="208" y="83"/>
                </a:cubicBezTo>
                <a:cubicBezTo>
                  <a:pt x="208" y="82"/>
                  <a:pt x="208" y="81"/>
                  <a:pt x="209" y="81"/>
                </a:cubicBezTo>
                <a:cubicBezTo>
                  <a:pt x="366" y="81"/>
                  <a:pt x="366" y="81"/>
                  <a:pt x="366" y="81"/>
                </a:cubicBezTo>
                <a:cubicBezTo>
                  <a:pt x="369" y="81"/>
                  <a:pt x="371" y="79"/>
                  <a:pt x="371" y="76"/>
                </a:cubicBezTo>
                <a:cubicBezTo>
                  <a:pt x="371" y="73"/>
                  <a:pt x="369" y="71"/>
                  <a:pt x="366" y="71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1" y="71"/>
                  <a:pt x="220" y="70"/>
                  <a:pt x="220" y="69"/>
                </a:cubicBezTo>
                <a:cubicBezTo>
                  <a:pt x="220" y="68"/>
                  <a:pt x="221" y="67"/>
                  <a:pt x="222" y="67"/>
                </a:cubicBezTo>
                <a:cubicBezTo>
                  <a:pt x="396" y="67"/>
                  <a:pt x="396" y="67"/>
                  <a:pt x="396" y="67"/>
                </a:cubicBezTo>
                <a:cubicBezTo>
                  <a:pt x="399" y="67"/>
                  <a:pt x="402" y="65"/>
                  <a:pt x="402" y="62"/>
                </a:cubicBezTo>
                <a:cubicBezTo>
                  <a:pt x="402" y="60"/>
                  <a:pt x="399" y="57"/>
                  <a:pt x="396" y="57"/>
                </a:cubicBezTo>
                <a:cubicBezTo>
                  <a:pt x="270" y="57"/>
                  <a:pt x="270" y="57"/>
                  <a:pt x="270" y="57"/>
                </a:cubicBezTo>
                <a:cubicBezTo>
                  <a:pt x="269" y="57"/>
                  <a:pt x="268" y="57"/>
                  <a:pt x="268" y="56"/>
                </a:cubicBezTo>
                <a:cubicBezTo>
                  <a:pt x="268" y="55"/>
                  <a:pt x="269" y="54"/>
                  <a:pt x="270" y="54"/>
                </a:cubicBezTo>
                <a:cubicBezTo>
                  <a:pt x="397" y="54"/>
                  <a:pt x="397" y="54"/>
                  <a:pt x="397" y="54"/>
                </a:cubicBezTo>
                <a:cubicBezTo>
                  <a:pt x="400" y="54"/>
                  <a:pt x="402" y="52"/>
                  <a:pt x="402" y="49"/>
                </a:cubicBezTo>
                <a:cubicBezTo>
                  <a:pt x="402" y="46"/>
                  <a:pt x="400" y="44"/>
                  <a:pt x="397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2" y="44"/>
                  <a:pt x="252" y="43"/>
                  <a:pt x="252" y="42"/>
                </a:cubicBezTo>
                <a:cubicBezTo>
                  <a:pt x="252" y="41"/>
                  <a:pt x="252" y="40"/>
                  <a:pt x="253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402" y="40"/>
                  <a:pt x="404" y="38"/>
                  <a:pt x="404" y="35"/>
                </a:cubicBezTo>
                <a:cubicBezTo>
                  <a:pt x="404" y="32"/>
                  <a:pt x="402" y="30"/>
                  <a:pt x="399" y="30"/>
                </a:cubicBezTo>
                <a:cubicBezTo>
                  <a:pt x="289" y="30"/>
                  <a:pt x="289" y="30"/>
                  <a:pt x="289" y="30"/>
                </a:cubicBezTo>
                <a:cubicBezTo>
                  <a:pt x="288" y="30"/>
                  <a:pt x="287" y="29"/>
                  <a:pt x="287" y="28"/>
                </a:cubicBezTo>
                <a:cubicBezTo>
                  <a:pt x="287" y="27"/>
                  <a:pt x="288" y="27"/>
                  <a:pt x="289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4" y="27"/>
                  <a:pt x="296" y="24"/>
                  <a:pt x="296" y="22"/>
                </a:cubicBezTo>
                <a:cubicBezTo>
                  <a:pt x="296" y="19"/>
                  <a:pt x="294" y="17"/>
                  <a:pt x="292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44" y="17"/>
                  <a:pt x="142" y="19"/>
                  <a:pt x="142" y="22"/>
                </a:cubicBezTo>
                <a:cubicBezTo>
                  <a:pt x="142" y="24"/>
                  <a:pt x="144" y="27"/>
                  <a:pt x="147" y="27"/>
                </a:cubicBezTo>
                <a:cubicBezTo>
                  <a:pt x="178" y="27"/>
                  <a:pt x="178" y="27"/>
                  <a:pt x="178" y="27"/>
                </a:cubicBezTo>
                <a:cubicBezTo>
                  <a:pt x="179" y="27"/>
                  <a:pt x="180" y="27"/>
                  <a:pt x="180" y="28"/>
                </a:cubicBezTo>
                <a:cubicBezTo>
                  <a:pt x="180" y="29"/>
                  <a:pt x="179" y="30"/>
                  <a:pt x="178" y="30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30" y="30"/>
                  <a:pt x="128" y="32"/>
                  <a:pt x="128" y="35"/>
                </a:cubicBezTo>
                <a:cubicBezTo>
                  <a:pt x="128" y="38"/>
                  <a:pt x="130" y="40"/>
                  <a:pt x="132" y="40"/>
                </a:cubicBezTo>
                <a:cubicBezTo>
                  <a:pt x="177" y="40"/>
                  <a:pt x="177" y="40"/>
                  <a:pt x="177" y="40"/>
                </a:cubicBezTo>
                <a:cubicBezTo>
                  <a:pt x="178" y="40"/>
                  <a:pt x="178" y="41"/>
                  <a:pt x="178" y="42"/>
                </a:cubicBezTo>
                <a:cubicBezTo>
                  <a:pt x="178" y="43"/>
                  <a:pt x="178" y="44"/>
                  <a:pt x="17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4" y="44"/>
                  <a:pt x="132" y="46"/>
                  <a:pt x="132" y="49"/>
                </a:cubicBezTo>
                <a:cubicBezTo>
                  <a:pt x="132" y="52"/>
                  <a:pt x="134" y="54"/>
                  <a:pt x="137" y="54"/>
                </a:cubicBezTo>
                <a:cubicBezTo>
                  <a:pt x="173" y="54"/>
                  <a:pt x="173" y="54"/>
                  <a:pt x="173" y="54"/>
                </a:cubicBezTo>
                <a:cubicBezTo>
                  <a:pt x="174" y="54"/>
                  <a:pt x="175" y="55"/>
                  <a:pt x="175" y="56"/>
                </a:cubicBezTo>
                <a:cubicBezTo>
                  <a:pt x="175" y="57"/>
                  <a:pt x="174" y="57"/>
                  <a:pt x="173" y="57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39" y="57"/>
                  <a:pt x="137" y="60"/>
                  <a:pt x="137" y="62"/>
                </a:cubicBezTo>
                <a:cubicBezTo>
                  <a:pt x="137" y="65"/>
                  <a:pt x="139" y="67"/>
                  <a:pt x="142" y="67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71" y="67"/>
                  <a:pt x="172" y="68"/>
                  <a:pt x="172" y="69"/>
                </a:cubicBezTo>
                <a:cubicBezTo>
                  <a:pt x="172" y="70"/>
                  <a:pt x="171" y="71"/>
                  <a:pt x="170" y="71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9" y="71"/>
                  <a:pt x="137" y="73"/>
                  <a:pt x="137" y="76"/>
                </a:cubicBezTo>
                <a:cubicBezTo>
                  <a:pt x="137" y="79"/>
                  <a:pt x="139" y="81"/>
                  <a:pt x="142" y="81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2"/>
                  <a:pt x="149" y="83"/>
                </a:cubicBezTo>
                <a:cubicBezTo>
                  <a:pt x="149" y="84"/>
                  <a:pt x="148" y="85"/>
                  <a:pt x="148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4"/>
                  <a:pt x="124" y="84"/>
                  <a:pt x="123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6" y="84"/>
                  <a:pt x="36" y="84"/>
                  <a:pt x="36" y="83"/>
                </a:cubicBezTo>
                <a:cubicBezTo>
                  <a:pt x="36" y="82"/>
                  <a:pt x="36" y="81"/>
                  <a:pt x="37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2" y="79"/>
                  <a:pt x="92" y="76"/>
                </a:cubicBezTo>
                <a:cubicBezTo>
                  <a:pt x="92" y="73"/>
                  <a:pt x="89" y="71"/>
                  <a:pt x="87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5" y="71"/>
                  <a:pt x="4" y="70"/>
                  <a:pt x="4" y="69"/>
                </a:cubicBezTo>
                <a:cubicBezTo>
                  <a:pt x="4" y="68"/>
                  <a:pt x="5" y="67"/>
                  <a:pt x="6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5" y="67"/>
                  <a:pt x="87" y="65"/>
                  <a:pt x="87" y="62"/>
                </a:cubicBezTo>
                <a:cubicBezTo>
                  <a:pt x="87" y="59"/>
                  <a:pt x="85" y="57"/>
                  <a:pt x="82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7"/>
                  <a:pt x="13" y="56"/>
                  <a:pt x="13" y="55"/>
                </a:cubicBezTo>
                <a:cubicBezTo>
                  <a:pt x="13" y="54"/>
                  <a:pt x="13" y="54"/>
                  <a:pt x="14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4"/>
                  <a:pt x="61" y="51"/>
                  <a:pt x="61" y="49"/>
                </a:cubicBezTo>
                <a:cubicBezTo>
                  <a:pt x="61" y="46"/>
                  <a:pt x="59" y="44"/>
                  <a:pt x="56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3"/>
                  <a:pt x="16" y="42"/>
                </a:cubicBezTo>
                <a:cubicBezTo>
                  <a:pt x="16" y="41"/>
                  <a:pt x="16" y="40"/>
                  <a:pt x="1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5" y="40"/>
                  <a:pt x="79" y="26"/>
                  <a:pt x="7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9"/>
                  <a:pt x="72" y="9"/>
                  <a:pt x="72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24"/>
                  <a:pt x="63" y="37"/>
                  <a:pt x="48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5" y="37"/>
                  <a:pt x="12" y="39"/>
                  <a:pt x="12" y="42"/>
                </a:cubicBezTo>
                <a:cubicBezTo>
                  <a:pt x="12" y="45"/>
                  <a:pt x="15" y="47"/>
                  <a:pt x="17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8" y="48"/>
                  <a:pt x="58" y="49"/>
                </a:cubicBezTo>
                <a:cubicBezTo>
                  <a:pt x="58" y="50"/>
                  <a:pt x="57" y="50"/>
                  <a:pt x="56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2" y="50"/>
                  <a:pt x="9" y="53"/>
                  <a:pt x="9" y="55"/>
                </a:cubicBezTo>
                <a:cubicBezTo>
                  <a:pt x="9" y="58"/>
                  <a:pt x="12" y="61"/>
                  <a:pt x="14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3" y="61"/>
                  <a:pt x="84" y="61"/>
                  <a:pt x="84" y="62"/>
                </a:cubicBezTo>
                <a:cubicBezTo>
                  <a:pt x="84" y="63"/>
                  <a:pt x="83" y="64"/>
                  <a:pt x="82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3" y="64"/>
                  <a:pt x="0" y="66"/>
                  <a:pt x="0" y="69"/>
                </a:cubicBezTo>
                <a:cubicBezTo>
                  <a:pt x="0" y="72"/>
                  <a:pt x="3" y="74"/>
                  <a:pt x="6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8" y="74"/>
                  <a:pt x="88" y="75"/>
                  <a:pt x="88" y="76"/>
                </a:cubicBezTo>
                <a:cubicBezTo>
                  <a:pt x="88" y="77"/>
                  <a:pt x="88" y="77"/>
                  <a:pt x="8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77"/>
                  <a:pt x="32" y="80"/>
                  <a:pt x="32" y="83"/>
                </a:cubicBezTo>
                <a:cubicBezTo>
                  <a:pt x="32" y="85"/>
                  <a:pt x="35" y="88"/>
                  <a:pt x="3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4" y="88"/>
                  <a:pt x="125" y="89"/>
                  <a:pt x="125" y="89"/>
                </a:cubicBezTo>
                <a:cubicBezTo>
                  <a:pt x="125" y="90"/>
                  <a:pt x="124" y="91"/>
                  <a:pt x="123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91"/>
                  <a:pt x="34" y="93"/>
                  <a:pt x="34" y="96"/>
                </a:cubicBezTo>
                <a:cubicBezTo>
                  <a:pt x="34" y="99"/>
                  <a:pt x="36" y="101"/>
                  <a:pt x="39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3" y="101"/>
                  <a:pt x="124" y="102"/>
                  <a:pt x="124" y="103"/>
                </a:cubicBezTo>
                <a:cubicBezTo>
                  <a:pt x="124" y="104"/>
                  <a:pt x="123" y="105"/>
                  <a:pt x="122" y="10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0" y="105"/>
                  <a:pt x="38" y="107"/>
                  <a:pt x="38" y="110"/>
                </a:cubicBezTo>
                <a:cubicBezTo>
                  <a:pt x="38" y="113"/>
                  <a:pt x="40" y="115"/>
                  <a:pt x="43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3" y="115"/>
                  <a:pt x="104" y="116"/>
                  <a:pt x="104" y="117"/>
                </a:cubicBezTo>
                <a:cubicBezTo>
                  <a:pt x="104" y="118"/>
                  <a:pt x="103" y="118"/>
                  <a:pt x="102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36" y="118"/>
                  <a:pt x="33" y="121"/>
                  <a:pt x="33" y="123"/>
                </a:cubicBezTo>
                <a:cubicBezTo>
                  <a:pt x="33" y="126"/>
                  <a:pt x="36" y="128"/>
                  <a:pt x="39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1" y="128"/>
                  <a:pt x="92" y="129"/>
                  <a:pt x="92" y="130"/>
                </a:cubicBezTo>
                <a:cubicBezTo>
                  <a:pt x="92" y="131"/>
                  <a:pt x="91" y="132"/>
                  <a:pt x="90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2" y="132"/>
                  <a:pt x="40" y="134"/>
                  <a:pt x="40" y="137"/>
                </a:cubicBezTo>
                <a:cubicBezTo>
                  <a:pt x="40" y="140"/>
                  <a:pt x="42" y="142"/>
                  <a:pt x="45" y="142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4" y="142"/>
                  <a:pt x="65" y="143"/>
                  <a:pt x="65" y="144"/>
                </a:cubicBezTo>
                <a:cubicBezTo>
                  <a:pt x="65" y="145"/>
                  <a:pt x="64" y="146"/>
                  <a:pt x="63" y="146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3" y="146"/>
                  <a:pt x="51" y="148"/>
                  <a:pt x="51" y="151"/>
                </a:cubicBezTo>
                <a:cubicBezTo>
                  <a:pt x="51" y="153"/>
                  <a:pt x="53" y="156"/>
                  <a:pt x="56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6" y="156"/>
                  <a:pt x="67" y="156"/>
                  <a:pt x="67" y="157"/>
                </a:cubicBezTo>
                <a:cubicBezTo>
                  <a:pt x="67" y="158"/>
                  <a:pt x="66" y="159"/>
                  <a:pt x="65" y="159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62" y="159"/>
                  <a:pt x="60" y="161"/>
                  <a:pt x="60" y="164"/>
                </a:cubicBezTo>
                <a:cubicBezTo>
                  <a:pt x="60" y="167"/>
                  <a:pt x="62" y="169"/>
                  <a:pt x="65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5" y="170"/>
                  <a:pt x="85" y="171"/>
                </a:cubicBezTo>
                <a:cubicBezTo>
                  <a:pt x="85" y="172"/>
                  <a:pt x="84" y="173"/>
                  <a:pt x="84" y="173"/>
                </a:cubicBezTo>
                <a:cubicBezTo>
                  <a:pt x="80" y="173"/>
                  <a:pt x="80" y="173"/>
                  <a:pt x="80" y="173"/>
                </a:cubicBezTo>
                <a:cubicBezTo>
                  <a:pt x="77" y="173"/>
                  <a:pt x="75" y="175"/>
                  <a:pt x="75" y="178"/>
                </a:cubicBezTo>
                <a:cubicBezTo>
                  <a:pt x="75" y="181"/>
                  <a:pt x="77" y="183"/>
                  <a:pt x="80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6" y="183"/>
                  <a:pt x="127" y="184"/>
                  <a:pt x="127" y="185"/>
                </a:cubicBezTo>
                <a:cubicBezTo>
                  <a:pt x="127" y="186"/>
                  <a:pt x="126" y="186"/>
                  <a:pt x="125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6" y="186"/>
                  <a:pt x="84" y="189"/>
                  <a:pt x="84" y="191"/>
                </a:cubicBezTo>
                <a:cubicBezTo>
                  <a:pt x="84" y="194"/>
                  <a:pt x="86" y="196"/>
                  <a:pt x="89" y="196"/>
                </a:cubicBezTo>
                <a:cubicBezTo>
                  <a:pt x="143" y="196"/>
                  <a:pt x="143" y="196"/>
                  <a:pt x="143" y="196"/>
                </a:cubicBezTo>
                <a:cubicBezTo>
                  <a:pt x="144" y="196"/>
                  <a:pt x="145" y="197"/>
                  <a:pt x="145" y="198"/>
                </a:cubicBezTo>
                <a:cubicBezTo>
                  <a:pt x="145" y="199"/>
                  <a:pt x="144" y="200"/>
                  <a:pt x="143" y="200"/>
                </a:cubicBezTo>
                <a:cubicBezTo>
                  <a:pt x="99" y="200"/>
                  <a:pt x="99" y="200"/>
                  <a:pt x="99" y="200"/>
                </a:cubicBezTo>
                <a:cubicBezTo>
                  <a:pt x="96" y="200"/>
                  <a:pt x="94" y="202"/>
                  <a:pt x="94" y="205"/>
                </a:cubicBezTo>
                <a:cubicBezTo>
                  <a:pt x="94" y="208"/>
                  <a:pt x="96" y="210"/>
                  <a:pt x="99" y="210"/>
                </a:cubicBezTo>
                <a:cubicBezTo>
                  <a:pt x="140" y="210"/>
                  <a:pt x="140" y="210"/>
                  <a:pt x="140" y="210"/>
                </a:cubicBezTo>
                <a:cubicBezTo>
                  <a:pt x="141" y="210"/>
                  <a:pt x="142" y="211"/>
                  <a:pt x="142" y="212"/>
                </a:cubicBezTo>
                <a:cubicBezTo>
                  <a:pt x="142" y="213"/>
                  <a:pt x="141" y="213"/>
                  <a:pt x="140" y="213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103" y="213"/>
                  <a:pt x="100" y="216"/>
                  <a:pt x="100" y="218"/>
                </a:cubicBezTo>
                <a:cubicBezTo>
                  <a:pt x="100" y="221"/>
                  <a:pt x="103" y="224"/>
                  <a:pt x="105" y="224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31" y="224"/>
                  <a:pt x="132" y="224"/>
                  <a:pt x="132" y="225"/>
                </a:cubicBezTo>
                <a:cubicBezTo>
                  <a:pt x="132" y="226"/>
                  <a:pt x="131" y="227"/>
                  <a:pt x="130" y="227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101" y="227"/>
                  <a:pt x="99" y="229"/>
                  <a:pt x="99" y="232"/>
                </a:cubicBezTo>
                <a:cubicBezTo>
                  <a:pt x="99" y="235"/>
                  <a:pt x="101" y="237"/>
                  <a:pt x="104" y="237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7"/>
                  <a:pt x="119" y="238"/>
                  <a:pt x="119" y="239"/>
                </a:cubicBezTo>
                <a:cubicBezTo>
                  <a:pt x="119" y="240"/>
                  <a:pt x="118" y="240"/>
                  <a:pt x="117" y="240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02" y="240"/>
                  <a:pt x="100" y="243"/>
                  <a:pt x="100" y="246"/>
                </a:cubicBezTo>
                <a:cubicBezTo>
                  <a:pt x="100" y="248"/>
                  <a:pt x="102" y="251"/>
                  <a:pt x="105" y="251"/>
                </a:cubicBezTo>
                <a:cubicBezTo>
                  <a:pt x="112" y="251"/>
                  <a:pt x="112" y="251"/>
                  <a:pt x="112" y="251"/>
                </a:cubicBezTo>
                <a:cubicBezTo>
                  <a:pt x="112" y="251"/>
                  <a:pt x="113" y="251"/>
                  <a:pt x="113" y="252"/>
                </a:cubicBezTo>
                <a:cubicBezTo>
                  <a:pt x="113" y="253"/>
                  <a:pt x="112" y="254"/>
                  <a:pt x="112" y="254"/>
                </a:cubicBezTo>
                <a:cubicBezTo>
                  <a:pt x="105" y="254"/>
                  <a:pt x="105" y="254"/>
                  <a:pt x="105" y="254"/>
                </a:cubicBezTo>
                <a:cubicBezTo>
                  <a:pt x="102" y="254"/>
                  <a:pt x="100" y="256"/>
                  <a:pt x="100" y="259"/>
                </a:cubicBezTo>
                <a:cubicBezTo>
                  <a:pt x="100" y="262"/>
                  <a:pt x="102" y="264"/>
                  <a:pt x="105" y="264"/>
                </a:cubicBezTo>
                <a:cubicBezTo>
                  <a:pt x="109" y="264"/>
                  <a:pt x="109" y="264"/>
                  <a:pt x="109" y="264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4" y="264"/>
                  <a:pt x="248" y="260"/>
                  <a:pt x="248" y="256"/>
                </a:cubicBezTo>
                <a:cubicBezTo>
                  <a:pt x="248" y="251"/>
                  <a:pt x="244" y="247"/>
                  <a:pt x="240" y="247"/>
                </a:cubicBezTo>
                <a:cubicBezTo>
                  <a:pt x="230" y="247"/>
                  <a:pt x="230" y="247"/>
                  <a:pt x="230" y="247"/>
                </a:cubicBezTo>
                <a:cubicBezTo>
                  <a:pt x="227" y="247"/>
                  <a:pt x="225" y="245"/>
                  <a:pt x="225" y="242"/>
                </a:cubicBezTo>
                <a:cubicBezTo>
                  <a:pt x="225" y="239"/>
                  <a:pt x="227" y="237"/>
                  <a:pt x="230" y="237"/>
                </a:cubicBezTo>
                <a:cubicBezTo>
                  <a:pt x="231" y="237"/>
                  <a:pt x="231" y="237"/>
                  <a:pt x="231" y="237"/>
                </a:cubicBezTo>
                <a:cubicBezTo>
                  <a:pt x="233" y="237"/>
                  <a:pt x="236" y="235"/>
                  <a:pt x="236" y="232"/>
                </a:cubicBezTo>
                <a:cubicBezTo>
                  <a:pt x="236" y="229"/>
                  <a:pt x="233" y="227"/>
                  <a:pt x="231" y="227"/>
                </a:cubicBezTo>
                <a:cubicBezTo>
                  <a:pt x="222" y="227"/>
                  <a:pt x="222" y="227"/>
                  <a:pt x="222" y="227"/>
                </a:cubicBezTo>
                <a:cubicBezTo>
                  <a:pt x="221" y="227"/>
                  <a:pt x="220" y="226"/>
                  <a:pt x="220" y="225"/>
                </a:cubicBezTo>
                <a:cubicBezTo>
                  <a:pt x="220" y="224"/>
                  <a:pt x="221" y="224"/>
                  <a:pt x="222" y="224"/>
                </a:cubicBezTo>
                <a:cubicBezTo>
                  <a:pt x="240" y="224"/>
                  <a:pt x="240" y="224"/>
                  <a:pt x="240" y="224"/>
                </a:cubicBezTo>
                <a:cubicBezTo>
                  <a:pt x="243" y="224"/>
                  <a:pt x="245" y="221"/>
                  <a:pt x="245" y="218"/>
                </a:cubicBezTo>
                <a:cubicBezTo>
                  <a:pt x="245" y="216"/>
                  <a:pt x="243" y="213"/>
                  <a:pt x="240" y="213"/>
                </a:cubicBezTo>
                <a:cubicBezTo>
                  <a:pt x="217" y="213"/>
                  <a:pt x="217" y="213"/>
                  <a:pt x="217" y="213"/>
                </a:cubicBezTo>
                <a:cubicBezTo>
                  <a:pt x="216" y="213"/>
                  <a:pt x="215" y="213"/>
                  <a:pt x="215" y="212"/>
                </a:cubicBezTo>
                <a:cubicBezTo>
                  <a:pt x="215" y="211"/>
                  <a:pt x="216" y="210"/>
                  <a:pt x="217" y="210"/>
                </a:cubicBezTo>
                <a:cubicBezTo>
                  <a:pt x="248" y="210"/>
                  <a:pt x="248" y="210"/>
                  <a:pt x="248" y="210"/>
                </a:cubicBezTo>
                <a:cubicBezTo>
                  <a:pt x="251" y="210"/>
                  <a:pt x="253" y="208"/>
                  <a:pt x="253" y="205"/>
                </a:cubicBezTo>
                <a:cubicBezTo>
                  <a:pt x="253" y="202"/>
                  <a:pt x="251" y="200"/>
                  <a:pt x="248" y="200"/>
                </a:cubicBezTo>
                <a:cubicBezTo>
                  <a:pt x="216" y="200"/>
                  <a:pt x="216" y="200"/>
                  <a:pt x="216" y="200"/>
                </a:cubicBezTo>
                <a:cubicBezTo>
                  <a:pt x="215" y="200"/>
                  <a:pt x="214" y="199"/>
                  <a:pt x="214" y="198"/>
                </a:cubicBezTo>
                <a:cubicBezTo>
                  <a:pt x="214" y="197"/>
                  <a:pt x="215" y="196"/>
                  <a:pt x="216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0" y="196"/>
                  <a:pt x="252" y="194"/>
                  <a:pt x="252" y="191"/>
                </a:cubicBezTo>
                <a:cubicBezTo>
                  <a:pt x="252" y="189"/>
                  <a:pt x="250" y="186"/>
                  <a:pt x="247" y="186"/>
                </a:cubicBezTo>
                <a:cubicBezTo>
                  <a:pt x="213" y="186"/>
                  <a:pt x="213" y="186"/>
                  <a:pt x="213" y="186"/>
                </a:cubicBezTo>
                <a:cubicBezTo>
                  <a:pt x="212" y="186"/>
                  <a:pt x="212" y="186"/>
                  <a:pt x="212" y="185"/>
                </a:cubicBezTo>
                <a:cubicBezTo>
                  <a:pt x="212" y="184"/>
                  <a:pt x="212" y="183"/>
                  <a:pt x="213" y="183"/>
                </a:cubicBezTo>
                <a:cubicBezTo>
                  <a:pt x="260" y="183"/>
                  <a:pt x="260" y="183"/>
                  <a:pt x="260" y="183"/>
                </a:cubicBezTo>
                <a:cubicBezTo>
                  <a:pt x="263" y="183"/>
                  <a:pt x="265" y="181"/>
                  <a:pt x="265" y="178"/>
                </a:cubicBezTo>
                <a:cubicBezTo>
                  <a:pt x="265" y="175"/>
                  <a:pt x="263" y="173"/>
                  <a:pt x="260" y="173"/>
                </a:cubicBezTo>
                <a:cubicBezTo>
                  <a:pt x="187" y="173"/>
                  <a:pt x="187" y="173"/>
                  <a:pt x="187" y="173"/>
                </a:cubicBezTo>
                <a:cubicBezTo>
                  <a:pt x="186" y="173"/>
                  <a:pt x="185" y="172"/>
                  <a:pt x="185" y="171"/>
                </a:cubicBezTo>
                <a:cubicBezTo>
                  <a:pt x="185" y="170"/>
                  <a:pt x="186" y="169"/>
                  <a:pt x="187" y="169"/>
                </a:cubicBezTo>
                <a:cubicBezTo>
                  <a:pt x="247" y="169"/>
                  <a:pt x="247" y="169"/>
                  <a:pt x="247" y="169"/>
                </a:cubicBezTo>
                <a:cubicBezTo>
                  <a:pt x="249" y="169"/>
                  <a:pt x="252" y="167"/>
                  <a:pt x="252" y="164"/>
                </a:cubicBezTo>
                <a:cubicBezTo>
                  <a:pt x="252" y="161"/>
                  <a:pt x="249" y="159"/>
                  <a:pt x="247" y="159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79" y="159"/>
                  <a:pt x="178" y="158"/>
                  <a:pt x="178" y="157"/>
                </a:cubicBezTo>
                <a:cubicBezTo>
                  <a:pt x="178" y="156"/>
                  <a:pt x="179" y="156"/>
                  <a:pt x="180" y="156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41" y="156"/>
                  <a:pt x="243" y="153"/>
                  <a:pt x="243" y="151"/>
                </a:cubicBezTo>
                <a:cubicBezTo>
                  <a:pt x="243" y="148"/>
                  <a:pt x="241" y="146"/>
                  <a:pt x="238" y="146"/>
                </a:cubicBezTo>
                <a:cubicBezTo>
                  <a:pt x="190" y="146"/>
                  <a:pt x="190" y="146"/>
                  <a:pt x="190" y="146"/>
                </a:cubicBezTo>
                <a:cubicBezTo>
                  <a:pt x="189" y="146"/>
                  <a:pt x="188" y="145"/>
                  <a:pt x="188" y="144"/>
                </a:cubicBezTo>
                <a:cubicBezTo>
                  <a:pt x="188" y="143"/>
                  <a:pt x="189" y="142"/>
                  <a:pt x="190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06" y="142"/>
                  <a:pt x="208" y="140"/>
                  <a:pt x="208" y="137"/>
                </a:cubicBezTo>
                <a:cubicBezTo>
                  <a:pt x="208" y="134"/>
                  <a:pt x="206" y="132"/>
                  <a:pt x="203" y="132"/>
                </a:cubicBezTo>
                <a:cubicBezTo>
                  <a:pt x="190" y="132"/>
                  <a:pt x="190" y="132"/>
                  <a:pt x="190" y="132"/>
                </a:cubicBezTo>
                <a:cubicBezTo>
                  <a:pt x="189" y="132"/>
                  <a:pt x="188" y="131"/>
                  <a:pt x="188" y="130"/>
                </a:cubicBezTo>
                <a:cubicBezTo>
                  <a:pt x="188" y="129"/>
                  <a:pt x="189" y="128"/>
                  <a:pt x="190" y="128"/>
                </a:cubicBezTo>
                <a:cubicBezTo>
                  <a:pt x="229" y="128"/>
                  <a:pt x="229" y="128"/>
                  <a:pt x="229" y="128"/>
                </a:cubicBezTo>
                <a:cubicBezTo>
                  <a:pt x="232" y="128"/>
                  <a:pt x="234" y="126"/>
                  <a:pt x="234" y="123"/>
                </a:cubicBezTo>
                <a:cubicBezTo>
                  <a:pt x="234" y="121"/>
                  <a:pt x="232" y="118"/>
                  <a:pt x="22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9" y="118"/>
                  <a:pt x="198" y="118"/>
                  <a:pt x="198" y="117"/>
                </a:cubicBezTo>
                <a:cubicBezTo>
                  <a:pt x="198" y="116"/>
                  <a:pt x="199" y="115"/>
                  <a:pt x="200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31" y="115"/>
                  <a:pt x="234" y="113"/>
                  <a:pt x="234" y="110"/>
                </a:cubicBezTo>
                <a:cubicBezTo>
                  <a:pt x="234" y="107"/>
                  <a:pt x="231" y="105"/>
                  <a:pt x="228" y="105"/>
                </a:cubicBezTo>
                <a:cubicBezTo>
                  <a:pt x="181" y="105"/>
                  <a:pt x="181" y="105"/>
                  <a:pt x="181" y="105"/>
                </a:cubicBezTo>
                <a:cubicBezTo>
                  <a:pt x="180" y="105"/>
                  <a:pt x="180" y="104"/>
                  <a:pt x="180" y="103"/>
                </a:cubicBezTo>
                <a:cubicBezTo>
                  <a:pt x="180" y="102"/>
                  <a:pt x="180" y="101"/>
                  <a:pt x="181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2" y="101"/>
                  <a:pt x="195" y="99"/>
                  <a:pt x="195" y="96"/>
                </a:cubicBezTo>
                <a:cubicBezTo>
                  <a:pt x="195" y="93"/>
                  <a:pt x="192" y="91"/>
                  <a:pt x="190" y="91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0" y="91"/>
                  <a:pt x="179" y="90"/>
                  <a:pt x="179" y="89"/>
                </a:cubicBezTo>
                <a:cubicBezTo>
                  <a:pt x="179" y="89"/>
                  <a:pt x="180" y="88"/>
                  <a:pt x="181" y="88"/>
                </a:cubicBezTo>
                <a:cubicBezTo>
                  <a:pt x="209" y="88"/>
                  <a:pt x="209" y="88"/>
                  <a:pt x="209" y="88"/>
                </a:cubicBezTo>
                <a:cubicBezTo>
                  <a:pt x="209" y="88"/>
                  <a:pt x="209" y="88"/>
                  <a:pt x="209" y="88"/>
                </a:cubicBezTo>
                <a:cubicBezTo>
                  <a:pt x="375" y="88"/>
                  <a:pt x="375" y="88"/>
                  <a:pt x="375" y="88"/>
                </a:cubicBezTo>
                <a:cubicBezTo>
                  <a:pt x="376" y="88"/>
                  <a:pt x="377" y="89"/>
                  <a:pt x="377" y="89"/>
                </a:cubicBezTo>
                <a:cubicBezTo>
                  <a:pt x="377" y="90"/>
                  <a:pt x="376" y="91"/>
                  <a:pt x="375" y="91"/>
                </a:cubicBezTo>
                <a:cubicBezTo>
                  <a:pt x="202" y="91"/>
                  <a:pt x="202" y="91"/>
                  <a:pt x="202" y="91"/>
                </a:cubicBezTo>
                <a:cubicBezTo>
                  <a:pt x="199" y="91"/>
                  <a:pt x="197" y="93"/>
                  <a:pt x="197" y="96"/>
                </a:cubicBezTo>
                <a:cubicBezTo>
                  <a:pt x="197" y="99"/>
                  <a:pt x="199" y="101"/>
                  <a:pt x="202" y="101"/>
                </a:cubicBezTo>
                <a:cubicBezTo>
                  <a:pt x="375" y="101"/>
                  <a:pt x="375" y="101"/>
                  <a:pt x="375" y="101"/>
                </a:cubicBezTo>
                <a:cubicBezTo>
                  <a:pt x="376" y="101"/>
                  <a:pt x="377" y="102"/>
                  <a:pt x="377" y="103"/>
                </a:cubicBezTo>
                <a:cubicBezTo>
                  <a:pt x="377" y="104"/>
                  <a:pt x="376" y="105"/>
                  <a:pt x="375" y="105"/>
                </a:cubicBezTo>
                <a:cubicBezTo>
                  <a:pt x="245" y="105"/>
                  <a:pt x="245" y="105"/>
                  <a:pt x="245" y="105"/>
                </a:cubicBezTo>
                <a:cubicBezTo>
                  <a:pt x="242" y="105"/>
                  <a:pt x="240" y="107"/>
                  <a:pt x="240" y="110"/>
                </a:cubicBezTo>
                <a:cubicBezTo>
                  <a:pt x="240" y="113"/>
                  <a:pt x="242" y="115"/>
                  <a:pt x="245" y="115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7" y="115"/>
                  <a:pt x="368" y="116"/>
                  <a:pt x="368" y="117"/>
                </a:cubicBezTo>
                <a:cubicBezTo>
                  <a:pt x="368" y="118"/>
                  <a:pt x="367" y="118"/>
                  <a:pt x="366" y="118"/>
                </a:cubicBezTo>
                <a:cubicBezTo>
                  <a:pt x="245" y="118"/>
                  <a:pt x="245" y="118"/>
                  <a:pt x="245" y="118"/>
                </a:cubicBezTo>
                <a:cubicBezTo>
                  <a:pt x="242" y="118"/>
                  <a:pt x="240" y="121"/>
                  <a:pt x="240" y="124"/>
                </a:cubicBezTo>
                <a:cubicBezTo>
                  <a:pt x="240" y="126"/>
                  <a:pt x="242" y="128"/>
                  <a:pt x="245" y="128"/>
                </a:cubicBezTo>
                <a:cubicBezTo>
                  <a:pt x="360" y="128"/>
                  <a:pt x="360" y="128"/>
                  <a:pt x="360" y="128"/>
                </a:cubicBezTo>
                <a:cubicBezTo>
                  <a:pt x="361" y="128"/>
                  <a:pt x="362" y="129"/>
                  <a:pt x="362" y="130"/>
                </a:cubicBezTo>
                <a:cubicBezTo>
                  <a:pt x="362" y="131"/>
                  <a:pt x="361" y="132"/>
                  <a:pt x="360" y="132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7" y="132"/>
                  <a:pt x="235" y="134"/>
                  <a:pt x="235" y="137"/>
                </a:cubicBezTo>
                <a:cubicBezTo>
                  <a:pt x="235" y="140"/>
                  <a:pt x="237" y="142"/>
                  <a:pt x="240" y="142"/>
                </a:cubicBezTo>
                <a:cubicBezTo>
                  <a:pt x="360" y="142"/>
                  <a:pt x="360" y="142"/>
                  <a:pt x="360" y="142"/>
                </a:cubicBezTo>
                <a:cubicBezTo>
                  <a:pt x="360" y="142"/>
                  <a:pt x="361" y="143"/>
                  <a:pt x="361" y="144"/>
                </a:cubicBezTo>
                <a:cubicBezTo>
                  <a:pt x="361" y="145"/>
                  <a:pt x="360" y="146"/>
                  <a:pt x="360" y="146"/>
                </a:cubicBezTo>
                <a:cubicBezTo>
                  <a:pt x="252" y="146"/>
                  <a:pt x="252" y="146"/>
                  <a:pt x="252" y="146"/>
                </a:cubicBezTo>
                <a:cubicBezTo>
                  <a:pt x="249" y="146"/>
                  <a:pt x="247" y="148"/>
                  <a:pt x="247" y="151"/>
                </a:cubicBezTo>
                <a:cubicBezTo>
                  <a:pt x="247" y="153"/>
                  <a:pt x="249" y="156"/>
                  <a:pt x="252" y="156"/>
                </a:cubicBezTo>
                <a:cubicBezTo>
                  <a:pt x="338" y="156"/>
                  <a:pt x="338" y="156"/>
                  <a:pt x="338" y="156"/>
                </a:cubicBezTo>
                <a:cubicBezTo>
                  <a:pt x="339" y="156"/>
                  <a:pt x="340" y="156"/>
                  <a:pt x="340" y="157"/>
                </a:cubicBezTo>
                <a:cubicBezTo>
                  <a:pt x="340" y="158"/>
                  <a:pt x="339" y="159"/>
                  <a:pt x="338" y="159"/>
                </a:cubicBezTo>
                <a:cubicBezTo>
                  <a:pt x="303" y="159"/>
                  <a:pt x="303" y="159"/>
                  <a:pt x="303" y="159"/>
                </a:cubicBezTo>
                <a:cubicBezTo>
                  <a:pt x="301" y="159"/>
                  <a:pt x="298" y="161"/>
                  <a:pt x="298" y="164"/>
                </a:cubicBezTo>
                <a:cubicBezTo>
                  <a:pt x="298" y="167"/>
                  <a:pt x="301" y="169"/>
                  <a:pt x="303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4" y="169"/>
                  <a:pt x="344" y="170"/>
                  <a:pt x="344" y="171"/>
                </a:cubicBezTo>
                <a:cubicBezTo>
                  <a:pt x="344" y="172"/>
                  <a:pt x="344" y="173"/>
                  <a:pt x="343" y="173"/>
                </a:cubicBezTo>
                <a:cubicBezTo>
                  <a:pt x="311" y="173"/>
                  <a:pt x="311" y="173"/>
                  <a:pt x="311" y="173"/>
                </a:cubicBezTo>
                <a:cubicBezTo>
                  <a:pt x="308" y="173"/>
                  <a:pt x="306" y="175"/>
                  <a:pt x="306" y="178"/>
                </a:cubicBezTo>
                <a:cubicBezTo>
                  <a:pt x="306" y="181"/>
                  <a:pt x="308" y="183"/>
                  <a:pt x="311" y="183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6" y="183"/>
                  <a:pt x="367" y="184"/>
                  <a:pt x="367" y="185"/>
                </a:cubicBezTo>
                <a:cubicBezTo>
                  <a:pt x="367" y="186"/>
                  <a:pt x="366" y="186"/>
                  <a:pt x="365" y="186"/>
                </a:cubicBezTo>
                <a:cubicBezTo>
                  <a:pt x="343" y="186"/>
                  <a:pt x="343" y="186"/>
                  <a:pt x="343" y="186"/>
                </a:cubicBezTo>
                <a:cubicBezTo>
                  <a:pt x="340" y="186"/>
                  <a:pt x="338" y="189"/>
                  <a:pt x="338" y="191"/>
                </a:cubicBezTo>
                <a:cubicBezTo>
                  <a:pt x="338" y="194"/>
                  <a:pt x="340" y="196"/>
                  <a:pt x="343" y="196"/>
                </a:cubicBezTo>
                <a:cubicBezTo>
                  <a:pt x="382" y="196"/>
                  <a:pt x="382" y="196"/>
                  <a:pt x="382" y="196"/>
                </a:cubicBezTo>
                <a:cubicBezTo>
                  <a:pt x="385" y="196"/>
                  <a:pt x="388" y="194"/>
                  <a:pt x="388" y="191"/>
                </a:cubicBezTo>
                <a:cubicBezTo>
                  <a:pt x="388" y="189"/>
                  <a:pt x="385" y="186"/>
                  <a:pt x="382" y="186"/>
                </a:cubicBezTo>
                <a:cubicBezTo>
                  <a:pt x="379" y="186"/>
                  <a:pt x="379" y="186"/>
                  <a:pt x="379" y="186"/>
                </a:cubicBezTo>
                <a:cubicBezTo>
                  <a:pt x="378" y="186"/>
                  <a:pt x="377" y="186"/>
                  <a:pt x="377" y="185"/>
                </a:cubicBezTo>
                <a:cubicBezTo>
                  <a:pt x="377" y="184"/>
                  <a:pt x="378" y="183"/>
                  <a:pt x="379" y="183"/>
                </a:cubicBezTo>
                <a:cubicBezTo>
                  <a:pt x="396" y="183"/>
                  <a:pt x="396" y="183"/>
                  <a:pt x="396" y="183"/>
                </a:cubicBezTo>
                <a:cubicBezTo>
                  <a:pt x="397" y="183"/>
                  <a:pt x="398" y="184"/>
                  <a:pt x="398" y="185"/>
                </a:cubicBezTo>
                <a:cubicBezTo>
                  <a:pt x="398" y="186"/>
                  <a:pt x="397" y="186"/>
                  <a:pt x="396" y="186"/>
                </a:cubicBezTo>
                <a:cubicBezTo>
                  <a:pt x="394" y="186"/>
                  <a:pt x="394" y="186"/>
                  <a:pt x="394" y="186"/>
                </a:cubicBezTo>
                <a:cubicBezTo>
                  <a:pt x="392" y="186"/>
                  <a:pt x="389" y="189"/>
                  <a:pt x="389" y="191"/>
                </a:cubicBezTo>
                <a:cubicBezTo>
                  <a:pt x="389" y="194"/>
                  <a:pt x="392" y="196"/>
                  <a:pt x="394" y="196"/>
                </a:cubicBezTo>
                <a:cubicBezTo>
                  <a:pt x="396" y="196"/>
                  <a:pt x="396" y="196"/>
                  <a:pt x="396" y="196"/>
                </a:cubicBezTo>
                <a:cubicBezTo>
                  <a:pt x="399" y="196"/>
                  <a:pt x="401" y="199"/>
                  <a:pt x="401" y="201"/>
                </a:cubicBezTo>
                <a:cubicBezTo>
                  <a:pt x="401" y="204"/>
                  <a:pt x="399" y="207"/>
                  <a:pt x="396" y="207"/>
                </a:cubicBezTo>
                <a:cubicBezTo>
                  <a:pt x="365" y="207"/>
                  <a:pt x="365" y="207"/>
                  <a:pt x="365" y="207"/>
                </a:cubicBezTo>
                <a:cubicBezTo>
                  <a:pt x="362" y="207"/>
                  <a:pt x="360" y="209"/>
                  <a:pt x="360" y="212"/>
                </a:cubicBezTo>
                <a:cubicBezTo>
                  <a:pt x="360" y="215"/>
                  <a:pt x="362" y="217"/>
                  <a:pt x="365" y="217"/>
                </a:cubicBezTo>
                <a:cubicBezTo>
                  <a:pt x="400" y="217"/>
                  <a:pt x="400" y="217"/>
                  <a:pt x="400" y="217"/>
                </a:cubicBezTo>
                <a:cubicBezTo>
                  <a:pt x="401" y="217"/>
                  <a:pt x="401" y="217"/>
                  <a:pt x="401" y="218"/>
                </a:cubicBezTo>
                <a:cubicBezTo>
                  <a:pt x="401" y="220"/>
                  <a:pt x="401" y="220"/>
                  <a:pt x="400" y="220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2" y="220"/>
                  <a:pt x="349" y="222"/>
                  <a:pt x="349" y="225"/>
                </a:cubicBezTo>
                <a:cubicBezTo>
                  <a:pt x="349" y="228"/>
                  <a:pt x="352" y="230"/>
                  <a:pt x="354" y="230"/>
                </a:cubicBezTo>
                <a:cubicBezTo>
                  <a:pt x="403" y="230"/>
                  <a:pt x="403" y="230"/>
                  <a:pt x="403" y="230"/>
                </a:cubicBezTo>
                <a:cubicBezTo>
                  <a:pt x="404" y="230"/>
                  <a:pt x="405" y="231"/>
                  <a:pt x="405" y="232"/>
                </a:cubicBezTo>
                <a:cubicBezTo>
                  <a:pt x="405" y="233"/>
                  <a:pt x="404" y="234"/>
                  <a:pt x="403" y="234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2" y="234"/>
                  <a:pt x="350" y="236"/>
                  <a:pt x="350" y="239"/>
                </a:cubicBezTo>
                <a:cubicBezTo>
                  <a:pt x="350" y="242"/>
                  <a:pt x="352" y="244"/>
                  <a:pt x="355" y="244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0" y="244"/>
                  <a:pt x="401" y="245"/>
                  <a:pt x="401" y="246"/>
                </a:cubicBezTo>
                <a:cubicBezTo>
                  <a:pt x="401" y="247"/>
                  <a:pt x="400" y="247"/>
                  <a:pt x="399" y="247"/>
                </a:cubicBezTo>
                <a:cubicBezTo>
                  <a:pt x="385" y="247"/>
                  <a:pt x="385" y="247"/>
                  <a:pt x="385" y="247"/>
                </a:cubicBezTo>
                <a:cubicBezTo>
                  <a:pt x="382" y="247"/>
                  <a:pt x="380" y="250"/>
                  <a:pt x="380" y="252"/>
                </a:cubicBezTo>
                <a:cubicBezTo>
                  <a:pt x="380" y="255"/>
                  <a:pt x="382" y="258"/>
                  <a:pt x="385" y="258"/>
                </a:cubicBezTo>
                <a:cubicBezTo>
                  <a:pt x="391" y="258"/>
                  <a:pt x="391" y="258"/>
                  <a:pt x="391" y="258"/>
                </a:cubicBezTo>
                <a:cubicBezTo>
                  <a:pt x="392" y="258"/>
                  <a:pt x="392" y="258"/>
                  <a:pt x="392" y="259"/>
                </a:cubicBezTo>
                <a:cubicBezTo>
                  <a:pt x="392" y="260"/>
                  <a:pt x="392" y="261"/>
                  <a:pt x="391" y="261"/>
                </a:cubicBezTo>
                <a:cubicBezTo>
                  <a:pt x="389" y="261"/>
                  <a:pt x="389" y="261"/>
                  <a:pt x="389" y="261"/>
                </a:cubicBezTo>
                <a:cubicBezTo>
                  <a:pt x="384" y="261"/>
                  <a:pt x="380" y="265"/>
                  <a:pt x="380" y="269"/>
                </a:cubicBezTo>
                <a:cubicBezTo>
                  <a:pt x="380" y="274"/>
                  <a:pt x="384" y="278"/>
                  <a:pt x="389" y="278"/>
                </a:cubicBezTo>
                <a:cubicBezTo>
                  <a:pt x="421" y="278"/>
                  <a:pt x="421" y="278"/>
                  <a:pt x="421" y="278"/>
                </a:cubicBezTo>
                <a:cubicBezTo>
                  <a:pt x="424" y="278"/>
                  <a:pt x="427" y="276"/>
                  <a:pt x="427" y="273"/>
                </a:cubicBezTo>
                <a:cubicBezTo>
                  <a:pt x="427" y="270"/>
                  <a:pt x="424" y="268"/>
                  <a:pt x="421" y="268"/>
                </a:cubicBezTo>
                <a:cubicBezTo>
                  <a:pt x="416" y="268"/>
                  <a:pt x="416" y="268"/>
                  <a:pt x="416" y="268"/>
                </a:cubicBezTo>
                <a:cubicBezTo>
                  <a:pt x="415" y="268"/>
                  <a:pt x="414" y="267"/>
                  <a:pt x="414" y="266"/>
                </a:cubicBezTo>
                <a:cubicBezTo>
                  <a:pt x="414" y="265"/>
                  <a:pt x="415" y="264"/>
                  <a:pt x="416" y="264"/>
                </a:cubicBezTo>
                <a:cubicBezTo>
                  <a:pt x="430" y="264"/>
                  <a:pt x="430" y="264"/>
                  <a:pt x="430" y="264"/>
                </a:cubicBezTo>
                <a:cubicBezTo>
                  <a:pt x="432" y="264"/>
                  <a:pt x="435" y="262"/>
                  <a:pt x="435" y="259"/>
                </a:cubicBezTo>
                <a:cubicBezTo>
                  <a:pt x="435" y="256"/>
                  <a:pt x="432" y="254"/>
                  <a:pt x="430" y="254"/>
                </a:cubicBezTo>
                <a:cubicBezTo>
                  <a:pt x="423" y="254"/>
                  <a:pt x="423" y="254"/>
                  <a:pt x="423" y="254"/>
                </a:cubicBezTo>
                <a:cubicBezTo>
                  <a:pt x="422" y="254"/>
                  <a:pt x="422" y="253"/>
                  <a:pt x="422" y="252"/>
                </a:cubicBezTo>
                <a:cubicBezTo>
                  <a:pt x="422" y="251"/>
                  <a:pt x="422" y="251"/>
                  <a:pt x="423" y="251"/>
                </a:cubicBezTo>
                <a:cubicBezTo>
                  <a:pt x="434" y="251"/>
                  <a:pt x="434" y="251"/>
                  <a:pt x="434" y="251"/>
                </a:cubicBezTo>
                <a:cubicBezTo>
                  <a:pt x="437" y="251"/>
                  <a:pt x="439" y="248"/>
                  <a:pt x="439" y="246"/>
                </a:cubicBezTo>
                <a:cubicBezTo>
                  <a:pt x="439" y="243"/>
                  <a:pt x="437" y="241"/>
                  <a:pt x="434" y="241"/>
                </a:cubicBezTo>
                <a:cubicBezTo>
                  <a:pt x="422" y="240"/>
                  <a:pt x="422" y="240"/>
                  <a:pt x="422" y="240"/>
                </a:cubicBezTo>
                <a:cubicBezTo>
                  <a:pt x="421" y="240"/>
                  <a:pt x="420" y="240"/>
                  <a:pt x="420" y="239"/>
                </a:cubicBezTo>
                <a:cubicBezTo>
                  <a:pt x="420" y="238"/>
                  <a:pt x="421" y="237"/>
                  <a:pt x="422" y="237"/>
                </a:cubicBezTo>
                <a:cubicBezTo>
                  <a:pt x="442" y="237"/>
                  <a:pt x="442" y="237"/>
                  <a:pt x="442" y="237"/>
                </a:cubicBezTo>
                <a:cubicBezTo>
                  <a:pt x="458" y="237"/>
                  <a:pt x="472" y="224"/>
                  <a:pt x="473" y="209"/>
                </a:cubicBezTo>
                <a:cubicBezTo>
                  <a:pt x="475" y="208"/>
                  <a:pt x="476" y="206"/>
                  <a:pt x="476" y="205"/>
                </a:cubicBezTo>
                <a:cubicBezTo>
                  <a:pt x="476" y="202"/>
                  <a:pt x="474" y="200"/>
                  <a:pt x="471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F8F42-FE6D-41EC-8F23-D15911779B0D}"/>
              </a:ext>
            </a:extLst>
          </p:cNvPr>
          <p:cNvSpPr txBox="1"/>
          <p:nvPr userDrawn="1"/>
        </p:nvSpPr>
        <p:spPr>
          <a:xfrm>
            <a:off x="267682" y="319026"/>
            <a:ext cx="4183316" cy="56129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schemeClr val="tx1"/>
                </a:solidFill>
              </a:rPr>
              <a:t>One Commercial Partner</a:t>
            </a:r>
          </a:p>
        </p:txBody>
      </p:sp>
    </p:spTree>
    <p:extLst>
      <p:ext uri="{BB962C8B-B14F-4D97-AF65-F5344CB8AC3E}">
        <p14:creationId xmlns:p14="http://schemas.microsoft.com/office/powerpoint/2010/main" val="16541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0351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8159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391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6194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437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70184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1581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2967213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2358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3945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3699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9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198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7013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1692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40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787719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2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3921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8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7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8.jpeg"/><Relationship Id="rId5" Type="http://schemas.openxmlformats.org/officeDocument/2006/relationships/tags" Target="../tags/tag15.xml"/><Relationship Id="rId10" Type="http://schemas.openxmlformats.org/officeDocument/2006/relationships/image" Target="../media/image17.jpeg"/><Relationship Id="rId4" Type="http://schemas.openxmlformats.org/officeDocument/2006/relationships/tags" Target="../tags/tag14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54E0-5D46-408D-8D74-015EF59B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98" y="437052"/>
            <a:ext cx="9859116" cy="2179058"/>
          </a:xfrm>
        </p:spPr>
        <p:txBody>
          <a:bodyPr/>
          <a:lstStyle/>
          <a:p>
            <a:r>
              <a:rPr lang="en-US" sz="4800" b="1" dirty="0"/>
              <a:t>One Commercial Partner Transformation: selling Together in Corporate &amp; SMB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0D974-A516-4A20-ADC0-A634352C7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240" y="3877277"/>
            <a:ext cx="9860674" cy="2733056"/>
          </a:xfrm>
        </p:spPr>
        <p:txBody>
          <a:bodyPr/>
          <a:lstStyle/>
          <a:p>
            <a:r>
              <a:rPr lang="en-US" sz="3200" b="1" dirty="0"/>
              <a:t>Iurii Kilochytskyi</a:t>
            </a:r>
          </a:p>
          <a:p>
            <a:r>
              <a:rPr lang="en-US" sz="1800" b="1" dirty="0"/>
              <a:t>SMB Lead Black Sea</a:t>
            </a:r>
            <a:r>
              <a:rPr lang="ru-RU" sz="1800" b="1" dirty="0"/>
              <a:t> (</a:t>
            </a:r>
            <a:r>
              <a:rPr lang="en-US" sz="1800" b="1" dirty="0"/>
              <a:t>Ukraine, Georgia &amp; Moldova)</a:t>
            </a:r>
          </a:p>
          <a:p>
            <a:r>
              <a:rPr lang="en-US" sz="2000" b="1" dirty="0"/>
              <a:t>iuriik@microsoft.com</a:t>
            </a:r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en-US" sz="2000" b="1" dirty="0"/>
          </a:p>
          <a:p>
            <a:endParaRPr lang="en-US" sz="2000" dirty="0"/>
          </a:p>
          <a:p>
            <a:r>
              <a:rPr lang="en-US" sz="2000" b="1" dirty="0"/>
              <a:t>December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87FE1-DEA9-4BBA-AB6C-6299DAE7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081" y="3228202"/>
            <a:ext cx="6543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6B2D6-09A5-4A0F-8C27-B7BD35A0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commitment to partners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619BF-DBD0-460D-A2BE-E13401FFE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0" y="1987190"/>
            <a:ext cx="5799674" cy="4482760"/>
          </a:xfrm>
        </p:spPr>
        <p:txBody>
          <a:bodyPr/>
          <a:lstStyle/>
          <a:p>
            <a:pPr fontAlgn="base"/>
            <a:r>
              <a:rPr lang="en-US" sz="1800" i="0" dirty="0"/>
              <a:t>Our mission at Microsoft remains steadfast – to empower every person and every organization on the planet to achieve more. </a:t>
            </a:r>
            <a:r>
              <a:rPr lang="en-US" sz="1800" b="1" i="0" dirty="0">
                <a:solidFill>
                  <a:srgbClr val="FF0000"/>
                </a:solidFill>
              </a:rPr>
              <a:t>Our partner ecosystem is at the forefront of bringing this powerful mission to life. </a:t>
            </a:r>
            <a:r>
              <a:rPr lang="en-US" sz="1800" i="0" dirty="0"/>
              <a:t> </a:t>
            </a:r>
          </a:p>
          <a:p>
            <a:pPr fontAlgn="base"/>
            <a:r>
              <a:rPr lang="en-US" sz="1800" i="0" dirty="0"/>
              <a:t> </a:t>
            </a:r>
          </a:p>
          <a:p>
            <a:pPr fontAlgn="base"/>
            <a:r>
              <a:rPr lang="en-US" sz="1800" i="0" dirty="0"/>
              <a:t>One Commercial Partner will accelerate cloud growth for all partners through three motions: Build-with, Go-To-Market, and Sell-with. </a:t>
            </a:r>
          </a:p>
          <a:p>
            <a:pPr fontAlgn="base"/>
            <a:r>
              <a:rPr lang="en-US" sz="1800" i="0" dirty="0"/>
              <a:t> </a:t>
            </a:r>
          </a:p>
          <a:p>
            <a:pPr fontAlgn="base"/>
            <a:r>
              <a:rPr lang="en-US" sz="1800" i="0" dirty="0"/>
              <a:t>We’ll continue to transform our partner ecosystem, and simplify the programs and investment structure for our partners to drive growth and profitability. </a:t>
            </a:r>
          </a:p>
          <a:p>
            <a:pPr fontAlgn="base"/>
            <a:endParaRPr lang="en-US" sz="1800" i="0" dirty="0"/>
          </a:p>
          <a:p>
            <a:pPr fontAlgn="base"/>
            <a:r>
              <a:rPr lang="en-US" sz="1800" i="0" dirty="0"/>
              <a:t>We will provide the programs, tools, and resources you need to build and sustain a profitable, successful cloud business.</a:t>
            </a:r>
          </a:p>
        </p:txBody>
      </p:sp>
    </p:spTree>
    <p:extLst>
      <p:ext uri="{BB962C8B-B14F-4D97-AF65-F5344CB8AC3E}">
        <p14:creationId xmlns:p14="http://schemas.microsoft.com/office/powerpoint/2010/main" val="1816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Commercial Partner organization</a:t>
            </a:r>
          </a:p>
        </p:txBody>
      </p:sp>
      <p:sp>
        <p:nvSpPr>
          <p:cNvPr id="8" name="Flowchart: Manual Operation 7">
            <a:extLst>
              <a:ext uri="{FF2B5EF4-FFF2-40B4-BE49-F238E27FC236}">
                <a16:creationId xmlns:a16="http://schemas.microsoft.com/office/drawing/2014/main" id="{74D62183-3838-425E-96F7-7B17F21A3CF0}"/>
              </a:ext>
            </a:extLst>
          </p:cNvPr>
          <p:cNvSpPr/>
          <p:nvPr/>
        </p:nvSpPr>
        <p:spPr bwMode="auto">
          <a:xfrm rot="16200000">
            <a:off x="1145176" y="1525979"/>
            <a:ext cx="3285712" cy="467963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633"/>
              <a:gd name="connsiteY0" fmla="*/ 10 h 10010"/>
              <a:gd name="connsiteX1" fmla="*/ 10633 w 10633"/>
              <a:gd name="connsiteY1" fmla="*/ 0 h 10010"/>
              <a:gd name="connsiteX2" fmla="*/ 8000 w 10633"/>
              <a:gd name="connsiteY2" fmla="*/ 10010 h 10010"/>
              <a:gd name="connsiteX3" fmla="*/ 2000 w 10633"/>
              <a:gd name="connsiteY3" fmla="*/ 10010 h 10010"/>
              <a:gd name="connsiteX4" fmla="*/ 0 w 10633"/>
              <a:gd name="connsiteY4" fmla="*/ 10 h 10010"/>
              <a:gd name="connsiteX0" fmla="*/ 0 w 11429"/>
              <a:gd name="connsiteY0" fmla="*/ 10 h 10010"/>
              <a:gd name="connsiteX1" fmla="*/ 11429 w 11429"/>
              <a:gd name="connsiteY1" fmla="*/ 0 h 10010"/>
              <a:gd name="connsiteX2" fmla="*/ 8796 w 11429"/>
              <a:gd name="connsiteY2" fmla="*/ 10010 h 10010"/>
              <a:gd name="connsiteX3" fmla="*/ 2796 w 11429"/>
              <a:gd name="connsiteY3" fmla="*/ 10010 h 10010"/>
              <a:gd name="connsiteX4" fmla="*/ 0 w 11429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" h="10010">
                <a:moveTo>
                  <a:pt x="0" y="10"/>
                </a:moveTo>
                <a:lnTo>
                  <a:pt x="11429" y="0"/>
                </a:lnTo>
                <a:lnTo>
                  <a:pt x="8796" y="10010"/>
                </a:lnTo>
                <a:lnTo>
                  <a:pt x="2796" y="100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9365" tIns="135492" rIns="169365" bIns="1354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3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EF245-38C6-43AB-8176-D87C6E93C0B3}"/>
              </a:ext>
            </a:extLst>
          </p:cNvPr>
          <p:cNvSpPr/>
          <p:nvPr/>
        </p:nvSpPr>
        <p:spPr bwMode="auto">
          <a:xfrm>
            <a:off x="473392" y="3120259"/>
            <a:ext cx="3369625" cy="139993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146284" rIns="182854" bIns="1462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05422" marR="0" lvl="0" indent="-205422" algn="l" defTabSz="846547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ISV</a:t>
            </a:r>
          </a:p>
          <a:p>
            <a:pPr marL="205422" marR="0" lvl="0" indent="-205422" algn="l" defTabSz="846547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Systems Integration</a:t>
            </a:r>
          </a:p>
          <a:p>
            <a:pPr marL="205422" marR="0" lvl="0" indent="-205422" algn="l" defTabSz="846547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Managed Services</a:t>
            </a:r>
          </a:p>
          <a:p>
            <a:pPr marL="205422" marR="0" lvl="0" indent="-205422" algn="l" defTabSz="846547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Channels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92665" y="3667918"/>
            <a:ext cx="661823" cy="603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846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Industry &amp; horizontal workloads &amp; solutions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440503" y="2102378"/>
            <a:ext cx="328830" cy="3647752"/>
            <a:chOff x="10970977" y="1991249"/>
            <a:chExt cx="343309" cy="4319888"/>
          </a:xfrm>
        </p:grpSpPr>
        <p:sp>
          <p:nvSpPr>
            <p:cNvPr id="93" name="Right Bracket 92"/>
            <p:cNvSpPr/>
            <p:nvPr/>
          </p:nvSpPr>
          <p:spPr>
            <a:xfrm>
              <a:off x="10970977" y="1991249"/>
              <a:ext cx="164487" cy="4319888"/>
            </a:xfrm>
            <a:prstGeom prst="rightBracket">
              <a:avLst/>
            </a:prstGeom>
            <a:ln w="22225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846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>
              <a:cxnSpLocks/>
            </p:cNvCxnSpPr>
            <p:nvPr/>
          </p:nvCxnSpPr>
          <p:spPr>
            <a:xfrm>
              <a:off x="11135464" y="4151193"/>
              <a:ext cx="178822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c3 title box"/>
          <p:cNvSpPr/>
          <p:nvPr/>
        </p:nvSpPr>
        <p:spPr bwMode="auto">
          <a:xfrm>
            <a:off x="3436016" y="6072567"/>
            <a:ext cx="5525010" cy="344516"/>
          </a:xfrm>
          <a:prstGeom prst="rect">
            <a:avLst/>
          </a:prstGeom>
          <a:solidFill>
            <a:srgbClr val="002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84" tIns="41491" rIns="82984" bIns="41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6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Programs &amp; Incentives</a:t>
            </a:r>
          </a:p>
        </p:txBody>
      </p:sp>
      <p:sp>
        <p:nvSpPr>
          <p:cNvPr id="62" name="Rectangle 1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76667" y="1805340"/>
            <a:ext cx="1030731" cy="4222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algn="ctr" defTabSz="8466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Partner</a:t>
            </a:r>
            <a:b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specialization</a:t>
            </a:r>
          </a:p>
        </p:txBody>
      </p:sp>
      <p:sp>
        <p:nvSpPr>
          <p:cNvPr id="90" name="Rectangle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401488" y="1817678"/>
            <a:ext cx="785471" cy="3167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algn="ctr" defTabSz="8466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Customer </a:t>
            </a:r>
            <a:b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segmentation</a:t>
            </a:r>
          </a:p>
        </p:txBody>
      </p:sp>
      <p:sp>
        <p:nvSpPr>
          <p:cNvPr id="87" name="Rectangle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59563" y="2222941"/>
            <a:ext cx="1269319" cy="159728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70551" tIns="70551" rIns="70551" bIns="70551" rtlCol="0" anchor="ctr" anchorCtr="0">
            <a:noAutofit/>
          </a:bodyPr>
          <a:lstStyle>
            <a:lvl1pPr marL="336145" marR="0" lvl="0" indent="-336145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176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Enterprise</a:t>
            </a:r>
          </a:p>
        </p:txBody>
      </p:sp>
      <p:sp>
        <p:nvSpPr>
          <p:cNvPr id="94" name="Rectangle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59563" y="3886076"/>
            <a:ext cx="1269319" cy="175505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70551" tIns="70551" rIns="70551" bIns="70551" rtlCol="0" anchor="ctr" anchorCtr="0">
            <a:noAutofit/>
          </a:bodyPr>
          <a:lstStyle>
            <a:lvl1pPr marL="336145" marR="0" lvl="0" indent="-336145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176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Small, Medium, Corporate</a:t>
            </a:r>
          </a:p>
        </p:txBody>
      </p:sp>
      <p:sp>
        <p:nvSpPr>
          <p:cNvPr id="122" name="Rectangle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711426" y="1476592"/>
            <a:ext cx="796693" cy="24128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lvl1pPr marL="336145" marR="0" lvl="0" indent="-336145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002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Sell-with</a:t>
            </a:r>
          </a:p>
        </p:txBody>
      </p:sp>
      <p:sp>
        <p:nvSpPr>
          <p:cNvPr id="123" name="Rectangle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485402" y="1817678"/>
            <a:ext cx="1248740" cy="3167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algn="ctr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Channel management</a:t>
            </a:r>
            <a:b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territory success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B49483-C276-4D27-8F1D-C4D8F6560B36}"/>
              </a:ext>
            </a:extLst>
          </p:cNvPr>
          <p:cNvSpPr/>
          <p:nvPr/>
        </p:nvSpPr>
        <p:spPr bwMode="auto">
          <a:xfrm>
            <a:off x="7305809" y="3009533"/>
            <a:ext cx="1607925" cy="16872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9365" tIns="135492" rIns="169365" bIns="1354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3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solidFill>
                <a:srgbClr val="0078D7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C2B83A-59B3-4497-91F3-85CD6B31EE4E}"/>
              </a:ext>
            </a:extLst>
          </p:cNvPr>
          <p:cNvGrpSpPr/>
          <p:nvPr/>
        </p:nvGrpSpPr>
        <p:grpSpPr>
          <a:xfrm>
            <a:off x="7447685" y="3180236"/>
            <a:ext cx="1324174" cy="1345829"/>
            <a:chOff x="7581625" y="2872497"/>
            <a:chExt cx="1280160" cy="134602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7581625" y="2872497"/>
              <a:ext cx="1280160" cy="640080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Enterprise </a:t>
              </a:r>
            </a:p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Channel Manager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581625" y="3578437"/>
              <a:ext cx="1280160" cy="640080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Territory</a:t>
              </a:r>
            </a:p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Channel Manager</a:t>
              </a:r>
            </a:p>
          </p:txBody>
        </p:sp>
      </p:grpSp>
      <p:sp>
        <p:nvSpPr>
          <p:cNvPr id="92" name="c3 title box"/>
          <p:cNvSpPr/>
          <p:nvPr/>
        </p:nvSpPr>
        <p:spPr bwMode="auto">
          <a:xfrm>
            <a:off x="7258518" y="2481744"/>
            <a:ext cx="1702508" cy="2742811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84" tIns="41491" rIns="82984" bIns="41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726" marR="0" lvl="0" indent="-158726" algn="ctr" defTabSz="846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4" name="c3 title box"/>
          <p:cNvSpPr/>
          <p:nvPr/>
        </p:nvSpPr>
        <p:spPr bwMode="auto">
          <a:xfrm>
            <a:off x="3436018" y="5340223"/>
            <a:ext cx="4784339" cy="63998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Cloud Solution Architects/Partner Technical Architects</a:t>
            </a:r>
          </a:p>
        </p:txBody>
      </p:sp>
      <p:sp>
        <p:nvSpPr>
          <p:cNvPr id="113" name="Rectangle 1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397344" y="1817678"/>
            <a:ext cx="1758495" cy="3167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lvl1pPr marL="336145" marR="0" lvl="0" indent="-336145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Partner management </a:t>
            </a:r>
            <a:b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Recruit, Develop, Launch, Grow</a:t>
            </a:r>
          </a:p>
        </p:txBody>
      </p:sp>
      <p:sp>
        <p:nvSpPr>
          <p:cNvPr id="97" name="Rectangle 1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806110" y="1476592"/>
            <a:ext cx="940963" cy="24128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lvl1pPr marL="336145" marR="0" lvl="0" indent="-336145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002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Build-with</a:t>
            </a:r>
          </a:p>
        </p:txBody>
      </p:sp>
      <p:sp>
        <p:nvSpPr>
          <p:cNvPr id="56" name="c3 title box"/>
          <p:cNvSpPr/>
          <p:nvPr/>
        </p:nvSpPr>
        <p:spPr bwMode="auto">
          <a:xfrm>
            <a:off x="3425336" y="2481745"/>
            <a:ext cx="1702508" cy="274281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84" tIns="41491" rIns="82984" bIns="41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726" marR="0" lvl="0" indent="-158726" algn="ctr" defTabSz="846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7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15AA6-B859-4772-AFAE-38F58ACC7F46}"/>
              </a:ext>
            </a:extLst>
          </p:cNvPr>
          <p:cNvSpPr/>
          <p:nvPr/>
        </p:nvSpPr>
        <p:spPr bwMode="auto">
          <a:xfrm>
            <a:off x="3472627" y="3009532"/>
            <a:ext cx="1607925" cy="16872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9365" tIns="135492" rIns="169365" bIns="1354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3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6" b="0" i="0" u="none" strike="noStrike" kern="1200" cap="none" spc="0" normalizeH="0" baseline="0" noProof="0" dirty="0" err="1">
              <a:ln>
                <a:noFill/>
              </a:ln>
              <a:solidFill>
                <a:srgbClr val="0078D7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7FACF-EBCF-4A0B-8116-3EFD6967C17C}"/>
              </a:ext>
            </a:extLst>
          </p:cNvPr>
          <p:cNvGrpSpPr/>
          <p:nvPr/>
        </p:nvGrpSpPr>
        <p:grpSpPr>
          <a:xfrm>
            <a:off x="3614504" y="3180235"/>
            <a:ext cx="1324174" cy="1345829"/>
            <a:chOff x="3937258" y="2872497"/>
            <a:chExt cx="1280160" cy="134602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937258" y="3578437"/>
              <a:ext cx="1280160" cy="640080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Partner Technical Strategist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937258" y="2872497"/>
              <a:ext cx="1280160" cy="640080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Partner Development Manager</a:t>
              </a:r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V="1">
            <a:off x="5858072" y="2759992"/>
            <a:ext cx="688132" cy="1"/>
          </a:xfrm>
          <a:prstGeom prst="line">
            <a:avLst/>
          </a:prstGeom>
          <a:ln w="22225">
            <a:solidFill>
              <a:schemeClr val="tx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858071" y="4960660"/>
            <a:ext cx="688133" cy="1"/>
          </a:xfrm>
          <a:prstGeom prst="line">
            <a:avLst/>
          </a:prstGeom>
          <a:ln w="22225">
            <a:solidFill>
              <a:schemeClr val="tx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7AB2FA-83BB-4157-AAB6-49444B029196}"/>
              </a:ext>
            </a:extLst>
          </p:cNvPr>
          <p:cNvSpPr/>
          <p:nvPr/>
        </p:nvSpPr>
        <p:spPr>
          <a:xfrm>
            <a:off x="5536412" y="1476543"/>
            <a:ext cx="1331455" cy="241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3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002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Go-To-Market </a:t>
            </a:r>
          </a:p>
        </p:txBody>
      </p:sp>
      <p:sp>
        <p:nvSpPr>
          <p:cNvPr id="43" name="c3 title box">
            <a:extLst>
              <a:ext uri="{FF2B5EF4-FFF2-40B4-BE49-F238E27FC236}">
                <a16:creationId xmlns:a16="http://schemas.microsoft.com/office/drawing/2014/main" id="{7609A0ED-1D1C-496A-A176-20CD24BB79CD}"/>
              </a:ext>
            </a:extLst>
          </p:cNvPr>
          <p:cNvSpPr/>
          <p:nvPr/>
        </p:nvSpPr>
        <p:spPr bwMode="auto">
          <a:xfrm>
            <a:off x="5354624" y="2481743"/>
            <a:ext cx="1702508" cy="2742811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84" tIns="41491" rIns="82984" bIns="41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726" marR="0" lvl="0" indent="-158726" algn="ctr" defTabSz="846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D683D4-88E0-446F-8AB9-D229C25AB048}"/>
              </a:ext>
            </a:extLst>
          </p:cNvPr>
          <p:cNvSpPr/>
          <p:nvPr/>
        </p:nvSpPr>
        <p:spPr bwMode="auto">
          <a:xfrm>
            <a:off x="5398175" y="3009531"/>
            <a:ext cx="1607925" cy="16872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9365" tIns="135492" rIns="169365" bIns="1354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3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solidFill>
                <a:srgbClr val="0078D7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42F5DF-C684-4BDD-9C72-08F19C819BE5}"/>
              </a:ext>
            </a:extLst>
          </p:cNvPr>
          <p:cNvGrpSpPr/>
          <p:nvPr/>
        </p:nvGrpSpPr>
        <p:grpSpPr>
          <a:xfrm>
            <a:off x="5540051" y="3180234"/>
            <a:ext cx="1324174" cy="1345829"/>
            <a:chOff x="5795370" y="2872497"/>
            <a:chExt cx="1280160" cy="134602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5795370" y="2872497"/>
              <a:ext cx="1280160" cy="640080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Partner Market Advisor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FD7D43-4A16-4793-BB7A-9BAB6342E247}"/>
                </a:ext>
              </a:extLst>
            </p:cNvPr>
            <p:cNvSpPr/>
            <p:nvPr/>
          </p:nvSpPr>
          <p:spPr bwMode="auto">
            <a:xfrm>
              <a:off x="5795370" y="3578437"/>
              <a:ext cx="1280160" cy="640080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6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7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Partner Channel Marketing Manager</a:t>
              </a:r>
            </a:p>
          </p:txBody>
        </p:sp>
      </p:grpSp>
      <p:sp>
        <p:nvSpPr>
          <p:cNvPr id="45" name="Rectangle 16">
            <a:extLst>
              <a:ext uri="{FF2B5EF4-FFF2-40B4-BE49-F238E27FC236}">
                <a16:creationId xmlns:a16="http://schemas.microsoft.com/office/drawing/2014/main" id="{4DB7A4F9-8D35-4B32-96A0-6B0CED40540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231216" y="1817648"/>
            <a:ext cx="1941845" cy="3168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algn="ctr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Offers into market and</a:t>
            </a:r>
            <a:b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capacity requirements</a:t>
            </a:r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93446AF8-B578-47B3-B7F5-C5047BB0EE0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406304" y="5514152"/>
            <a:ext cx="831638" cy="24128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lvl1pPr marL="336145" marR="0" lvl="0" indent="-336145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572691" marR="0" lvl="1" indent="-236546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784338" marR="0" lvl="2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1008435" marR="0" lvl="3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1232531" marR="0" lvl="4" indent="-224097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8465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5C2D9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40313245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2287C3-2E62-403F-BDCF-26406213AB0F}"/>
              </a:ext>
            </a:extLst>
          </p:cNvPr>
          <p:cNvGrpSpPr/>
          <p:nvPr/>
        </p:nvGrpSpPr>
        <p:grpSpPr>
          <a:xfrm>
            <a:off x="1" y="413554"/>
            <a:ext cx="4035403" cy="4652260"/>
            <a:chOff x="0" y="2256915"/>
            <a:chExt cx="4116321" cy="474554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706F7D-ABF4-4692-8151-62D789D7E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486"/>
            <a:stretch/>
          </p:blipFill>
          <p:spPr>
            <a:xfrm>
              <a:off x="0" y="2770507"/>
              <a:ext cx="4116321" cy="4231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3E3461-7D0F-4645-BC8D-CD9684666CD6}"/>
                </a:ext>
              </a:extLst>
            </p:cNvPr>
            <p:cNvSpPr/>
            <p:nvPr/>
          </p:nvSpPr>
          <p:spPr bwMode="auto">
            <a:xfrm rot="16200000">
              <a:off x="580199" y="3467101"/>
              <a:ext cx="2955924" cy="4114800"/>
            </a:xfrm>
            <a:prstGeom prst="rect">
              <a:avLst/>
            </a:prstGeom>
            <a:gradFill flip="none" rotWithShape="1">
              <a:gsLst>
                <a:gs pos="26200">
                  <a:srgbClr val="04121A">
                    <a:alpha val="92000"/>
                  </a:srgbClr>
                </a:gs>
                <a:gs pos="11000">
                  <a:srgbClr val="04121A">
                    <a:alpha val="87000"/>
                  </a:srgbClr>
                </a:gs>
                <a:gs pos="64000">
                  <a:srgbClr val="04121A">
                    <a:alpha val="0"/>
                  </a:srgbClr>
                </a:gs>
              </a:gsLst>
              <a:lin ang="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err="1">
                <a:solidFill>
                  <a:srgbClr val="FFFFFF"/>
                </a:soli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E91DA069-838B-402E-A4E0-E373DB3C1AE2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229360" y="2256915"/>
              <a:ext cx="3657600" cy="33860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79285" tIns="0" rIns="179285" bIns="0" rtlCol="0" anchor="t" anchorCtr="0">
              <a:spAutoFit/>
            </a:bodyPr>
            <a:lstStyle>
              <a:defPPr>
                <a:defRPr lang="en-US"/>
              </a:defPPr>
              <a:lvl1pPr marR="0" lvl="0" indent="0" algn="ctr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1400" b="1" spc="0" baseline="0">
                  <a:solidFill>
                    <a:srgbClr val="0078D7"/>
                  </a:solidFill>
                  <a:latin typeface="Segoe UI Light"/>
                </a:defRPr>
              </a:lvl1pPr>
              <a:lvl2pPr marL="572691" marR="0" lvl="1" indent="-236546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2pPr>
              <a:lvl3pPr marL="784338" marR="0" lvl="2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3pPr>
              <a:lvl4pPr marL="1008435" marR="0" lvl="3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4pPr>
              <a:lvl5pPr marL="1232531" marR="0" lvl="4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5pPr>
              <a:lvl6pPr marL="2514509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6pPr>
              <a:lvl7pPr marL="2971693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7pPr>
              <a:lvl8pPr marL="3428877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8pPr>
              <a:lvl9pPr marL="3886061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9pPr>
            </a:lstStyle>
            <a:p>
              <a:pPr defTabSz="457008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sz="1961" b="0" kern="0" dirty="0">
                  <a:solidFill>
                    <a:srgbClr val="35353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Build-with</a:t>
              </a:r>
              <a:endParaRPr lang="en-US" sz="1961" b="0" kern="0" spc="29" dirty="0">
                <a:solidFill>
                  <a:srgbClr val="353535"/>
                </a:solidFill>
                <a:latin typeface="Segoe UI Semilight"/>
                <a:cs typeface="Segoe UI" panose="020B0502040204020203" pitchFamily="34" charset="0"/>
              </a:endParaRPr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3991A350-17D6-481D-8CB7-812238183FCF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229360" y="6388902"/>
              <a:ext cx="3657600" cy="3047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79285" tIns="0" rIns="179285" bIns="0" rtlCol="0" anchor="b" anchorCtr="0">
              <a:spAutoFit/>
            </a:bodyPr>
            <a:lstStyle>
              <a:defPPr>
                <a:defRPr lang="en-US"/>
              </a:defPPr>
              <a:lvl1pPr marR="0" lvl="0" indent="0" algn="ctr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1400" b="1" spc="0" baseline="0">
                  <a:solidFill>
                    <a:srgbClr val="0078D7"/>
                  </a:solidFill>
                  <a:latin typeface="Segoe UI Light"/>
                </a:defRPr>
              </a:lvl1pPr>
              <a:lvl2pPr marL="572691" marR="0" lvl="1" indent="-236546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2pPr>
              <a:lvl3pPr marL="784338" marR="0" lvl="2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3pPr>
              <a:lvl4pPr marL="1008435" marR="0" lvl="3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4pPr>
              <a:lvl5pPr marL="1232531" marR="0" lvl="4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5pPr>
              <a:lvl6pPr marL="2514509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6pPr>
              <a:lvl7pPr marL="2971693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7pPr>
              <a:lvl8pPr marL="3428877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8pPr>
              <a:lvl9pPr marL="3886061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9pPr>
            </a:lstStyle>
            <a:p>
              <a:pPr defTabSz="457008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sz="1765" b="0" kern="0" dirty="0">
                  <a:solidFill>
                    <a:srgbClr val="FFFFF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Aligned by partner</a:t>
              </a:r>
              <a:endParaRPr lang="en-US" sz="1765" b="0" kern="0" spc="29" dirty="0">
                <a:solidFill>
                  <a:srgbClr val="FFFFFF"/>
                </a:solidFill>
                <a:latin typeface="Segoe UI Semilight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8CCF5-1C49-485E-9CA6-147BD049439C}"/>
              </a:ext>
            </a:extLst>
          </p:cNvPr>
          <p:cNvGrpSpPr/>
          <p:nvPr/>
        </p:nvGrpSpPr>
        <p:grpSpPr>
          <a:xfrm>
            <a:off x="8159255" y="413554"/>
            <a:ext cx="4032746" cy="4652260"/>
            <a:chOff x="8322864" y="2256915"/>
            <a:chExt cx="4113611" cy="474554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48A177-5764-47CB-8BC9-F7FA6A38D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486"/>
            <a:stretch/>
          </p:blipFill>
          <p:spPr>
            <a:xfrm>
              <a:off x="8322864" y="2770506"/>
              <a:ext cx="4113611" cy="423195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0A55D4-E301-4923-9B84-0DB71058636F}"/>
                </a:ext>
              </a:extLst>
            </p:cNvPr>
            <p:cNvSpPr/>
            <p:nvPr/>
          </p:nvSpPr>
          <p:spPr bwMode="auto">
            <a:xfrm rot="16200000">
              <a:off x="8901707" y="3467696"/>
              <a:ext cx="2955924" cy="4113609"/>
            </a:xfrm>
            <a:prstGeom prst="rect">
              <a:avLst/>
            </a:prstGeom>
            <a:gradFill flip="none" rotWithShape="1">
              <a:gsLst>
                <a:gs pos="26200">
                  <a:srgbClr val="04121A">
                    <a:alpha val="92000"/>
                  </a:srgbClr>
                </a:gs>
                <a:gs pos="11000">
                  <a:srgbClr val="04121A">
                    <a:alpha val="87000"/>
                  </a:srgbClr>
                </a:gs>
                <a:gs pos="64000">
                  <a:srgbClr val="04121A">
                    <a:alpha val="0"/>
                  </a:srgbClr>
                </a:gs>
              </a:gsLst>
              <a:lin ang="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err="1">
                <a:solidFill>
                  <a:srgbClr val="FFFFFF"/>
                </a:soli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B24AD105-3A6A-4E2B-8DC5-779D640EC4C6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8549514" y="2256915"/>
              <a:ext cx="3657600" cy="33860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79285" tIns="0" rIns="179285" bIns="0" rtlCol="0" anchor="t" anchorCtr="0">
              <a:spAutoFit/>
            </a:bodyPr>
            <a:lstStyle>
              <a:defPPr>
                <a:defRPr lang="en-US"/>
              </a:defPPr>
              <a:lvl1pPr marR="0" lvl="0" indent="0" algn="ctr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1400" b="1" spc="0" baseline="0">
                  <a:solidFill>
                    <a:srgbClr val="0078D7"/>
                  </a:solidFill>
                  <a:latin typeface="Segoe UI Light"/>
                </a:defRPr>
              </a:lvl1pPr>
              <a:lvl2pPr marL="572691" marR="0" lvl="1" indent="-236546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2pPr>
              <a:lvl3pPr marL="784338" marR="0" lvl="2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3pPr>
              <a:lvl4pPr marL="1008435" marR="0" lvl="3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4pPr>
              <a:lvl5pPr marL="1232531" marR="0" lvl="4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5pPr>
              <a:lvl6pPr marL="2514509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6pPr>
              <a:lvl7pPr marL="2971693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7pPr>
              <a:lvl8pPr marL="3428877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8pPr>
              <a:lvl9pPr marL="3886061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9pPr>
            </a:lstStyle>
            <a:p>
              <a:pPr defTabSz="457008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sz="1961" b="0" kern="0" dirty="0">
                  <a:solidFill>
                    <a:srgbClr val="35353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Sell-with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1945A596-70CE-42B3-9F19-A342CC679026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8550869" y="6388902"/>
              <a:ext cx="3657600" cy="3047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79285" tIns="0" rIns="179285" bIns="0" rtlCol="0" anchor="b" anchorCtr="0">
              <a:spAutoFit/>
            </a:bodyPr>
            <a:lstStyle>
              <a:defPPr>
                <a:defRPr lang="en-US"/>
              </a:defPPr>
              <a:lvl1pPr marR="0" lvl="0" indent="0" algn="ctr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1400" b="1" spc="0" baseline="0">
                  <a:solidFill>
                    <a:srgbClr val="0078D7"/>
                  </a:solidFill>
                  <a:latin typeface="Segoe UI Light"/>
                </a:defRPr>
              </a:lvl1pPr>
              <a:lvl2pPr marL="572691" marR="0" lvl="1" indent="-236546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2pPr>
              <a:lvl3pPr marL="784338" marR="0" lvl="2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3pPr>
              <a:lvl4pPr marL="1008435" marR="0" lvl="3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4pPr>
              <a:lvl5pPr marL="1232531" marR="0" lvl="4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5pPr>
              <a:lvl6pPr marL="2514509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6pPr>
              <a:lvl7pPr marL="2971693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7pPr>
              <a:lvl8pPr marL="3428877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8pPr>
              <a:lvl9pPr marL="3886061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9pPr>
            </a:lstStyle>
            <a:p>
              <a:pPr defTabSz="457008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sz="1765" b="0" kern="0" dirty="0">
                  <a:solidFill>
                    <a:srgbClr val="FFFFF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Aligned by industry</a:t>
              </a:r>
              <a:endParaRPr lang="en-US" sz="1372" b="0" kern="0" spc="29" dirty="0">
                <a:solidFill>
                  <a:srgbClr val="FFFFFF"/>
                </a:solidFill>
                <a:latin typeface="Segoe UI Semilight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380F3F-72EC-456A-B9E9-272406B8CC8A}"/>
              </a:ext>
            </a:extLst>
          </p:cNvPr>
          <p:cNvGrpSpPr/>
          <p:nvPr/>
        </p:nvGrpSpPr>
        <p:grpSpPr>
          <a:xfrm>
            <a:off x="4078040" y="413554"/>
            <a:ext cx="4035922" cy="4652260"/>
            <a:chOff x="4159812" y="2256915"/>
            <a:chExt cx="4116851" cy="474554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AF1E24-CEA3-414D-80F7-C2785E29D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008"/>
            <a:stretch/>
          </p:blipFill>
          <p:spPr>
            <a:xfrm>
              <a:off x="4159812" y="2770506"/>
              <a:ext cx="4116851" cy="4224019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17FEB1-1572-4210-B4C6-D13B5D22E3DD}"/>
                </a:ext>
              </a:extLst>
            </p:cNvPr>
            <p:cNvSpPr/>
            <p:nvPr/>
          </p:nvSpPr>
          <p:spPr bwMode="auto">
            <a:xfrm rot="16200000">
              <a:off x="4740275" y="3466307"/>
              <a:ext cx="2955924" cy="4116387"/>
            </a:xfrm>
            <a:prstGeom prst="rect">
              <a:avLst/>
            </a:prstGeom>
            <a:gradFill flip="none" rotWithShape="1">
              <a:gsLst>
                <a:gs pos="26200">
                  <a:srgbClr val="04121A">
                    <a:alpha val="92000"/>
                  </a:srgbClr>
                </a:gs>
                <a:gs pos="11000">
                  <a:srgbClr val="04121A">
                    <a:alpha val="87000"/>
                  </a:srgbClr>
                </a:gs>
                <a:gs pos="64000">
                  <a:srgbClr val="04121A">
                    <a:alpha val="0"/>
                  </a:srgbClr>
                </a:gs>
              </a:gsLst>
              <a:lin ang="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err="1">
                <a:solidFill>
                  <a:srgbClr val="FFFFFF"/>
                </a:soli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5E2730F5-AE49-42C8-B255-A08AC218B1C0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4389437" y="2256915"/>
              <a:ext cx="3657600" cy="33860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79285" tIns="0" rIns="179285" bIns="0" rtlCol="0" anchor="t" anchorCtr="0">
              <a:spAutoFit/>
            </a:bodyPr>
            <a:lstStyle>
              <a:defPPr>
                <a:defRPr lang="en-US"/>
              </a:defPPr>
              <a:lvl1pPr marR="0" lvl="0" indent="0" algn="ctr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1400" b="1" spc="0" baseline="0">
                  <a:solidFill>
                    <a:srgbClr val="0078D7"/>
                  </a:solidFill>
                  <a:latin typeface="Segoe UI Light"/>
                </a:defRPr>
              </a:lvl1pPr>
              <a:lvl2pPr marL="572691" marR="0" lvl="1" indent="-236546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2pPr>
              <a:lvl3pPr marL="784338" marR="0" lvl="2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3pPr>
              <a:lvl4pPr marL="1008435" marR="0" lvl="3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4pPr>
              <a:lvl5pPr marL="1232531" marR="0" lvl="4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5pPr>
              <a:lvl6pPr marL="2514509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6pPr>
              <a:lvl7pPr marL="2971693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7pPr>
              <a:lvl8pPr marL="3428877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8pPr>
              <a:lvl9pPr marL="3886061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9pPr>
            </a:lstStyle>
            <a:p>
              <a:pPr defTabSz="457008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sz="1961" b="0" kern="0" dirty="0">
                  <a:solidFill>
                    <a:srgbClr val="35353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Go-To-Market</a:t>
              </a:r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C6C2865F-35B6-4F04-858E-C84BBD8B39B6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4389437" y="6388902"/>
              <a:ext cx="3657600" cy="3047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179285" tIns="0" rIns="179285" bIns="0" rtlCol="0" anchor="b" anchorCtr="0">
              <a:spAutoFit/>
            </a:bodyPr>
            <a:lstStyle>
              <a:defPPr>
                <a:defRPr lang="en-US"/>
              </a:defPPr>
              <a:lvl1pPr marR="0" lvl="0" indent="0" algn="ctr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1400" b="1" spc="0" baseline="0">
                  <a:solidFill>
                    <a:srgbClr val="0078D7"/>
                  </a:solidFill>
                  <a:latin typeface="Segoe UI Light"/>
                </a:defRPr>
              </a:lvl1pPr>
              <a:lvl2pPr marL="572691" marR="0" lvl="1" indent="-236546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2pPr>
              <a:lvl3pPr marL="784338" marR="0" lvl="2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3pPr>
              <a:lvl4pPr marL="1008435" marR="0" lvl="3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4pPr>
              <a:lvl5pPr marL="1232531" marR="0" lvl="4" indent="-224097" defTabSz="914367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defRPr>
              </a:lvl5pPr>
              <a:lvl6pPr marL="2514509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6pPr>
              <a:lvl7pPr marL="2971693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7pPr>
              <a:lvl8pPr marL="3428877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8pPr>
              <a:lvl9pPr marL="3886061" indent="-228592" defTabSz="914367">
                <a:spcBef>
                  <a:spcPct val="20000"/>
                </a:spcBef>
                <a:buFont typeface="Arial" pitchFamily="34" charset="0"/>
                <a:buChar char="•"/>
                <a:defRPr sz="1961"/>
              </a:lvl9pPr>
            </a:lstStyle>
            <a:p>
              <a:pPr defTabSz="457008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sz="1765" b="0" kern="0" dirty="0">
                  <a:solidFill>
                    <a:srgbClr val="FFFFF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Aligned by four solution areas</a:t>
              </a:r>
              <a:endParaRPr lang="en-US" sz="1372" b="0" kern="0" spc="29" dirty="0">
                <a:solidFill>
                  <a:srgbClr val="FFFFFF"/>
                </a:solidFill>
                <a:latin typeface="Segoe UI Semilight"/>
                <a:cs typeface="Segoe UI" panose="020B0502040204020203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6CA6D58-A65B-4982-A303-9E87795DAE2C}"/>
              </a:ext>
            </a:extLst>
          </p:cNvPr>
          <p:cNvSpPr txBox="1"/>
          <p:nvPr/>
        </p:nvSpPr>
        <p:spPr>
          <a:xfrm>
            <a:off x="150287" y="5065813"/>
            <a:ext cx="3734827" cy="57156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defTabSz="457008">
              <a:lnSpc>
                <a:spcPct val="110000"/>
              </a:lnSpc>
              <a:buSzPct val="90000"/>
              <a:defRPr/>
            </a:pPr>
            <a:r>
              <a:rPr lang="en-US" sz="1770" kern="0" dirty="0">
                <a:solidFill>
                  <a:srgbClr val="35353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Partner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DD6241-C5A1-4A53-8787-830FB398847D}"/>
              </a:ext>
            </a:extLst>
          </p:cNvPr>
          <p:cNvSpPr txBox="1"/>
          <p:nvPr/>
        </p:nvSpPr>
        <p:spPr>
          <a:xfrm>
            <a:off x="4228586" y="5065812"/>
            <a:ext cx="3734827" cy="149399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>
            <a:defPPr>
              <a:defRPr lang="en-US"/>
            </a:defPPr>
            <a:lvl1pPr algn="ctr" defTabSz="457008">
              <a:lnSpc>
                <a:spcPct val="110000"/>
              </a:lnSpc>
              <a:buSzPct val="90000"/>
              <a:defRPr sz="1770" kern="0">
                <a:solidFill>
                  <a:srgbClr val="35353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Modern workplace </a:t>
            </a:r>
          </a:p>
          <a:p>
            <a:r>
              <a:rPr lang="en-US" dirty="0"/>
              <a:t>Business applications </a:t>
            </a:r>
          </a:p>
          <a:p>
            <a:r>
              <a:rPr lang="en-US" dirty="0"/>
              <a:t>Applications &amp; infrastructure </a:t>
            </a:r>
          </a:p>
          <a:p>
            <a:r>
              <a:rPr lang="en-US" dirty="0"/>
              <a:t>Data &amp; AI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11457-2698-4902-808A-71AE70544219}"/>
              </a:ext>
            </a:extLst>
          </p:cNvPr>
          <p:cNvSpPr txBox="1"/>
          <p:nvPr/>
        </p:nvSpPr>
        <p:spPr>
          <a:xfrm>
            <a:off x="8306885" y="5058032"/>
            <a:ext cx="3734827" cy="57156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defTabSz="457008">
              <a:lnSpc>
                <a:spcPct val="110000"/>
              </a:lnSpc>
              <a:buSzPct val="90000"/>
              <a:defRPr/>
            </a:pPr>
            <a:r>
              <a:rPr lang="en-US" sz="1770" kern="0" dirty="0">
                <a:solidFill>
                  <a:srgbClr val="35353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Channel Management</a:t>
            </a:r>
          </a:p>
        </p:txBody>
      </p:sp>
    </p:spTree>
    <p:extLst>
      <p:ext uri="{BB962C8B-B14F-4D97-AF65-F5344CB8AC3E}">
        <p14:creationId xmlns:p14="http://schemas.microsoft.com/office/powerpoint/2010/main" val="3622375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9791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8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96296E-6 L 0 0.09791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2.96296E-6 L 4.58333E-6 0.09791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9" y="61466"/>
            <a:ext cx="11976848" cy="677846"/>
          </a:xfrm>
        </p:spPr>
        <p:txBody>
          <a:bodyPr>
            <a:noAutofit/>
          </a:bodyPr>
          <a:lstStyle/>
          <a:p>
            <a:r>
              <a:rPr lang="hu-HU" altLang="zh-CN" sz="3706" dirty="0">
                <a:solidFill>
                  <a:srgbClr val="0070C0"/>
                </a:solidFill>
                <a:ea typeface="SimSun" pitchFamily="2" charset="-122"/>
              </a:rPr>
              <a:t>Black Sea OCP &amp; SMC</a:t>
            </a:r>
            <a:endParaRPr lang="en-US" sz="3706" dirty="0">
              <a:solidFill>
                <a:srgbClr val="0070C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849727" y="739312"/>
            <a:ext cx="1162389" cy="453134"/>
          </a:xfrm>
          <a:prstGeom prst="rect">
            <a:avLst/>
          </a:prstGeom>
          <a:solidFill>
            <a:srgbClr val="1F4C79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rgbClr val="FFFFFF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Dmytro Naslavskyy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rgbClr val="FFFFFF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OCP/SMC Lead</a:t>
            </a:r>
            <a:endParaRPr lang="en-US" altLang="ja-JP" sz="834" b="1" dirty="0">
              <a:solidFill>
                <a:srgbClr val="FFFFFF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gray">
          <a:xfrm>
            <a:off x="6650411" y="1411517"/>
            <a:ext cx="1043324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Tetiana Sereda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LSS Black Sea</a:t>
            </a: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gray">
          <a:xfrm>
            <a:off x="590936" y="1453326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Daniil Biktimirov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SI PDM 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gray">
          <a:xfrm>
            <a:off x="590936" y="2131254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Svitlana Leus (MACH)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SI TSP 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gray">
          <a:xfrm>
            <a:off x="1860550" y="1436178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Viktor Ianushenko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CTM Lead 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gray">
          <a:xfrm>
            <a:off x="3044994" y="1437637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Katia Kind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OM – 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gray">
          <a:xfrm>
            <a:off x="7900830" y="1420728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Andrii Klimov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ISE - Ukraine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gray">
          <a:xfrm>
            <a:off x="7861892" y="263399"/>
            <a:ext cx="1162389" cy="45313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Robert Bujak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TSM – Dublin/WWIS</a:t>
            </a:r>
            <a:endParaRPr lang="en-US" altLang="ja-JP" sz="834" b="1" dirty="0"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gray">
          <a:xfrm>
            <a:off x="9282717" y="1417128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Iurii Kilochytskyi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SMB Lead 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186" y="4637937"/>
            <a:ext cx="2479488" cy="207209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Rectangle 102"/>
          <p:cNvSpPr/>
          <p:nvPr/>
        </p:nvSpPr>
        <p:spPr>
          <a:xfrm>
            <a:off x="7834262" y="139299"/>
            <a:ext cx="1272670" cy="26774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Elbow 6"/>
          <p:cNvCxnSpPr>
            <a:stCxn id="92" idx="0"/>
            <a:endCxn id="21" idx="2"/>
          </p:cNvCxnSpPr>
          <p:nvPr/>
        </p:nvCxnSpPr>
        <p:spPr>
          <a:xfrm rot="5400000" flipH="1" flipV="1">
            <a:off x="3151111" y="-826485"/>
            <a:ext cx="260880" cy="429874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/>
          <p:cNvCxnSpPr>
            <a:stCxn id="73" idx="0"/>
            <a:endCxn id="21" idx="2"/>
          </p:cNvCxnSpPr>
          <p:nvPr/>
        </p:nvCxnSpPr>
        <p:spPr>
          <a:xfrm rot="5400000" flipH="1" flipV="1">
            <a:off x="3794492" y="-200252"/>
            <a:ext cx="243732" cy="30291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/>
          <p:cNvCxnSpPr>
            <a:stCxn id="74" idx="0"/>
            <a:endCxn id="21" idx="2"/>
          </p:cNvCxnSpPr>
          <p:nvPr/>
        </p:nvCxnSpPr>
        <p:spPr>
          <a:xfrm rot="5400000" flipH="1" flipV="1">
            <a:off x="4385985" y="392700"/>
            <a:ext cx="245191" cy="184468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stCxn id="55" idx="0"/>
            <a:endCxn id="21" idx="2"/>
          </p:cNvCxnSpPr>
          <p:nvPr/>
        </p:nvCxnSpPr>
        <p:spPr>
          <a:xfrm rot="16200000" flipV="1">
            <a:off x="6191963" y="431406"/>
            <a:ext cx="219071" cy="174115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/>
          <p:cNvCxnSpPr>
            <a:stCxn id="72" idx="1"/>
            <a:endCxn id="21" idx="2"/>
          </p:cNvCxnSpPr>
          <p:nvPr/>
        </p:nvCxnSpPr>
        <p:spPr>
          <a:xfrm rot="10800000" flipH="1">
            <a:off x="590936" y="1192446"/>
            <a:ext cx="4839986" cy="1186526"/>
          </a:xfrm>
          <a:prstGeom prst="bentConnector4">
            <a:avLst>
              <a:gd name="adj1" fmla="val -4723"/>
              <a:gd name="adj2" fmla="val 898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"/>
          <p:cNvSpPr>
            <a:spLocks noChangeArrowheads="1"/>
          </p:cNvSpPr>
          <p:nvPr/>
        </p:nvSpPr>
        <p:spPr bwMode="gray">
          <a:xfrm>
            <a:off x="9292146" y="2104886"/>
            <a:ext cx="1082488" cy="495435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Oleg Myklashevsky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TCM SMB Ukraine</a:t>
            </a: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gray">
          <a:xfrm>
            <a:off x="9346455" y="3744208"/>
            <a:ext cx="1082488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Iryna </a:t>
            </a:r>
            <a:r>
              <a:rPr lang="en-US" altLang="ja-JP" sz="834" dirty="0" err="1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Cherednychenko</a:t>
            </a:r>
            <a:endParaRPr lang="hu-HU" altLang="ja-JP" sz="834" dirty="0"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CTOM Ukraine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286441" y="3674759"/>
            <a:ext cx="1213929" cy="13117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Rectangle 115"/>
          <p:cNvSpPr/>
          <p:nvPr/>
        </p:nvSpPr>
        <p:spPr bwMode="auto">
          <a:xfrm>
            <a:off x="9470240" y="3370800"/>
            <a:ext cx="834917" cy="2818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0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CTOM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732560" y="4219015"/>
            <a:ext cx="1397000" cy="371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0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PDM – shared Baltic/BlackSea</a:t>
            </a:r>
          </a:p>
        </p:txBody>
      </p:sp>
      <p:cxnSp>
        <p:nvCxnSpPr>
          <p:cNvPr id="124" name="Connector: Elbow 123"/>
          <p:cNvCxnSpPr>
            <a:stCxn id="76" idx="3"/>
          </p:cNvCxnSpPr>
          <p:nvPr/>
        </p:nvCxnSpPr>
        <p:spPr>
          <a:xfrm flipV="1">
            <a:off x="8983318" y="427821"/>
            <a:ext cx="40963" cy="12406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0"/>
          <p:cNvSpPr>
            <a:spLocks noChangeArrowheads="1"/>
          </p:cNvSpPr>
          <p:nvPr/>
        </p:nvSpPr>
        <p:spPr bwMode="gray">
          <a:xfrm>
            <a:off x="10702401" y="1411517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Elena Dmitrieva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SAM/C Lead Baltic/BlackSea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gray">
          <a:xfrm>
            <a:off x="1858548" y="2139051"/>
            <a:ext cx="1082488" cy="495435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Sofia Fedchyshyna (MACH)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PS OM – 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gray">
          <a:xfrm>
            <a:off x="5475576" y="1417128"/>
            <a:ext cx="1043324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George Kophenlu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TCM CTM Black Sea</a:t>
            </a:r>
          </a:p>
        </p:txBody>
      </p:sp>
      <p:cxnSp>
        <p:nvCxnSpPr>
          <p:cNvPr id="9" name="Connector: Elbow 8"/>
          <p:cNvCxnSpPr>
            <a:stCxn id="62" idx="0"/>
            <a:endCxn id="21" idx="2"/>
          </p:cNvCxnSpPr>
          <p:nvPr/>
        </p:nvCxnSpPr>
        <p:spPr>
          <a:xfrm rot="16200000" flipV="1">
            <a:off x="5601739" y="1021629"/>
            <a:ext cx="224682" cy="5663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0"/>
          <p:cNvSpPr>
            <a:spLocks noChangeArrowheads="1"/>
          </p:cNvSpPr>
          <p:nvPr/>
        </p:nvSpPr>
        <p:spPr bwMode="gray">
          <a:xfrm>
            <a:off x="1858548" y="2816772"/>
            <a:ext cx="1043324" cy="5315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Sergey Guk 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rgbClr val="FF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(FY18 H1)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ISE - Ukraine</a:t>
            </a: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gray">
          <a:xfrm>
            <a:off x="10741565" y="2741866"/>
            <a:ext cx="1043324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George Shevardnadze 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ISE – Georgia</a:t>
            </a:r>
          </a:p>
        </p:txBody>
      </p:sp>
      <p:cxnSp>
        <p:nvCxnSpPr>
          <p:cNvPr id="18" name="Connector: Elbow 17"/>
          <p:cNvCxnSpPr>
            <a:stCxn id="63" idx="1"/>
            <a:endCxn id="73" idx="1"/>
          </p:cNvCxnSpPr>
          <p:nvPr/>
        </p:nvCxnSpPr>
        <p:spPr>
          <a:xfrm rot="10800000" flipH="1">
            <a:off x="1858548" y="1683897"/>
            <a:ext cx="2002" cy="1398635"/>
          </a:xfrm>
          <a:prstGeom prst="bentConnector3">
            <a:avLst>
              <a:gd name="adj1" fmla="val -44405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0"/>
          <p:cNvSpPr>
            <a:spLocks noChangeArrowheads="1"/>
          </p:cNvSpPr>
          <p:nvPr/>
        </p:nvSpPr>
        <p:spPr bwMode="gray">
          <a:xfrm>
            <a:off x="7920412" y="2144554"/>
            <a:ext cx="1043324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Igor Tregubenko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TSP – Black Sea</a:t>
            </a:r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gray">
          <a:xfrm>
            <a:off x="4269474" y="1435115"/>
            <a:ext cx="1082488" cy="495435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Serge Shmigaliov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Moldova</a:t>
            </a:r>
            <a:endParaRPr lang="en-US" altLang="ja-JP" sz="834" b="1" dirty="0">
              <a:solidFill>
                <a:prstClr val="black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gray">
          <a:xfrm>
            <a:off x="9346455" y="4379857"/>
            <a:ext cx="1082488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Tetiana </a:t>
            </a:r>
            <a:r>
              <a:rPr lang="en-US" altLang="ja-JP" sz="834" dirty="0" err="1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Kozer</a:t>
            </a:r>
            <a:endParaRPr lang="hu-HU" altLang="ja-JP" sz="834" dirty="0"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Sales Development Specialist – Black Sea</a:t>
            </a:r>
          </a:p>
        </p:txBody>
      </p:sp>
      <p:cxnSp>
        <p:nvCxnSpPr>
          <p:cNvPr id="81" name="Connector: Elbow 80"/>
          <p:cNvCxnSpPr>
            <a:stCxn id="91" idx="0"/>
            <a:endCxn id="21" idx="2"/>
          </p:cNvCxnSpPr>
          <p:nvPr/>
        </p:nvCxnSpPr>
        <p:spPr>
          <a:xfrm rot="16200000" flipV="1">
            <a:off x="7515101" y="-891733"/>
            <a:ext cx="224682" cy="43930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/>
          <p:cNvCxnSpPr>
            <a:stCxn id="60" idx="0"/>
            <a:endCxn id="21" idx="2"/>
          </p:cNvCxnSpPr>
          <p:nvPr/>
        </p:nvCxnSpPr>
        <p:spPr>
          <a:xfrm rot="16200000" flipV="1">
            <a:off x="8227749" y="-1604380"/>
            <a:ext cx="219071" cy="58127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/>
          <p:cNvCxnSpPr>
            <a:stCxn id="75" idx="1"/>
            <a:endCxn id="60" idx="1"/>
          </p:cNvCxnSpPr>
          <p:nvPr/>
        </p:nvCxnSpPr>
        <p:spPr>
          <a:xfrm rot="10800000">
            <a:off x="10702401" y="1659235"/>
            <a:ext cx="39164" cy="1348390"/>
          </a:xfrm>
          <a:prstGeom prst="bentConnector3">
            <a:avLst>
              <a:gd name="adj1" fmla="val 6836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>
            <a:stCxn id="91" idx="1"/>
            <a:endCxn id="107" idx="1"/>
          </p:cNvCxnSpPr>
          <p:nvPr/>
        </p:nvCxnSpPr>
        <p:spPr>
          <a:xfrm rot="10800000" flipH="1" flipV="1">
            <a:off x="9282716" y="1664846"/>
            <a:ext cx="9429" cy="687758"/>
          </a:xfrm>
          <a:prstGeom prst="bentConnector3">
            <a:avLst>
              <a:gd name="adj1" fmla="val -12795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/>
          <p:cNvCxnSpPr>
            <a:stCxn id="91" idx="1"/>
            <a:endCxn id="116" idx="1"/>
          </p:cNvCxnSpPr>
          <p:nvPr/>
        </p:nvCxnSpPr>
        <p:spPr>
          <a:xfrm rot="10800000" flipH="1" flipV="1">
            <a:off x="9282716" y="1664845"/>
            <a:ext cx="187523" cy="1846865"/>
          </a:xfrm>
          <a:prstGeom prst="bentConnector3">
            <a:avLst>
              <a:gd name="adj1" fmla="val -6772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10"/>
          <p:cNvSpPr>
            <a:spLocks noChangeArrowheads="1"/>
          </p:cNvSpPr>
          <p:nvPr/>
        </p:nvSpPr>
        <p:spPr bwMode="gray">
          <a:xfrm>
            <a:off x="10702401" y="2022247"/>
            <a:ext cx="1082488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Iuliia Kolesnichenko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SAM Mgr – Baltic/Black Sea</a:t>
            </a:r>
          </a:p>
        </p:txBody>
      </p:sp>
      <p:cxnSp>
        <p:nvCxnSpPr>
          <p:cNvPr id="12" name="Connector: Elbow 11"/>
          <p:cNvCxnSpPr>
            <a:stCxn id="60" idx="1"/>
            <a:endCxn id="71" idx="1"/>
          </p:cNvCxnSpPr>
          <p:nvPr/>
        </p:nvCxnSpPr>
        <p:spPr>
          <a:xfrm rot="10800000" flipV="1">
            <a:off x="10702401" y="1659234"/>
            <a:ext cx="12700" cy="628771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0"/>
          <p:cNvSpPr>
            <a:spLocks noChangeArrowheads="1"/>
          </p:cNvSpPr>
          <p:nvPr/>
        </p:nvSpPr>
        <p:spPr bwMode="gray">
          <a:xfrm>
            <a:off x="271368" y="4725428"/>
            <a:ext cx="1039312" cy="505290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Dimitris Darmis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CD PDM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Baltic/Black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gray">
          <a:xfrm>
            <a:off x="1574751" y="4739642"/>
            <a:ext cx="1039312" cy="505290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Nataliia Burlakova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CD TSP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Baltic/Black Sea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gray">
          <a:xfrm>
            <a:off x="1565040" y="5406291"/>
            <a:ext cx="1039312" cy="505290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Aleksandar Totovic</a:t>
            </a:r>
            <a:endParaRPr lang="hu-HU" altLang="ja-JP" sz="834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SI TSP Dynamics MCE</a:t>
            </a:r>
            <a:endParaRPr lang="en-US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Connector: Elbow 26"/>
          <p:cNvCxnSpPr>
            <a:stCxn id="73" idx="2"/>
            <a:endCxn id="61" idx="0"/>
          </p:cNvCxnSpPr>
          <p:nvPr/>
        </p:nvCxnSpPr>
        <p:spPr>
          <a:xfrm rot="5400000">
            <a:off x="2297074" y="2034331"/>
            <a:ext cx="207438" cy="2002"/>
          </a:xfrm>
          <a:prstGeom prst="bent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stCxn id="89" idx="0"/>
            <a:endCxn id="21" idx="2"/>
          </p:cNvCxnSpPr>
          <p:nvPr/>
        </p:nvCxnSpPr>
        <p:spPr>
          <a:xfrm rot="5400000" flipH="1" flipV="1">
            <a:off x="4999486" y="1003679"/>
            <a:ext cx="242669" cy="6202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E3550A3-34F7-43DB-9BE8-8C2D9A78FB57}"/>
              </a:ext>
            </a:extLst>
          </p:cNvPr>
          <p:cNvSpPr/>
          <p:nvPr/>
        </p:nvSpPr>
        <p:spPr bwMode="auto">
          <a:xfrm>
            <a:off x="9469415" y="5194907"/>
            <a:ext cx="834917" cy="3273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0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</a:t>
            </a:r>
            <a:r>
              <a:rPr lang="en-US" sz="10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loud Spark</a:t>
            </a:r>
            <a:endParaRPr lang="hu-HU" sz="10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432DBAD9-2C35-458A-9253-6452055D73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78717" y="5645822"/>
            <a:ext cx="1082488" cy="531518"/>
          </a:xfrm>
          <a:prstGeom prst="rect">
            <a:avLst/>
          </a:prstGeom>
          <a:solidFill>
            <a:srgbClr val="FCD116"/>
          </a:solidFill>
          <a:ln w="25400">
            <a:noFill/>
            <a:miter lim="800000"/>
            <a:headEnd/>
            <a:tailEnd/>
          </a:ln>
        </p:spPr>
        <p:txBody>
          <a:bodyPr lIns="34594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dirty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Jolanta Vasilevska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Cloud Spark</a:t>
            </a:r>
            <a:r>
              <a:rPr lang="hu-HU" altLang="ja-JP" sz="834" b="1" dirty="0">
                <a:solidFill>
                  <a:prstClr val="black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Ukraine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C93B74F-174B-4686-B09F-7E0A3F7DC20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282716" y="3511710"/>
            <a:ext cx="187523" cy="1846865"/>
          </a:xfrm>
          <a:prstGeom prst="bentConnector3">
            <a:avLst>
              <a:gd name="adj1" fmla="val -6772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10758C3-CD1D-47E5-A068-E9324AD92460}"/>
              </a:ext>
            </a:extLst>
          </p:cNvPr>
          <p:cNvSpPr/>
          <p:nvPr/>
        </p:nvSpPr>
        <p:spPr>
          <a:xfrm>
            <a:off x="9376477" y="5566994"/>
            <a:ext cx="1123893" cy="7029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A08ADD-23DC-4A4B-AFC7-0AA93E6B5310}"/>
              </a:ext>
            </a:extLst>
          </p:cNvPr>
          <p:cNvSpPr/>
          <p:nvPr/>
        </p:nvSpPr>
        <p:spPr bwMode="auto">
          <a:xfrm>
            <a:off x="3518980" y="4194132"/>
            <a:ext cx="1397000" cy="371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0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PDM – </a:t>
            </a:r>
            <a:r>
              <a:rPr lang="en-US" sz="10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CEE HQ</a:t>
            </a:r>
            <a:endParaRPr lang="hu-HU" sz="1000" b="1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6B6B5263-E4E7-40F5-9621-D6DB14CE1D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4994" y="4739642"/>
            <a:ext cx="1039312" cy="505290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Oleksandr Ushakov</a:t>
            </a:r>
            <a:endParaRPr lang="hu-HU" altLang="ja-JP" sz="834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MSP</a:t>
            </a: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PDM</a:t>
            </a: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CEE-HQ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5504C8-CEEB-41E5-8D13-01BB1BDF1DA7}"/>
              </a:ext>
            </a:extLst>
          </p:cNvPr>
          <p:cNvSpPr/>
          <p:nvPr/>
        </p:nvSpPr>
        <p:spPr>
          <a:xfrm>
            <a:off x="2868423" y="4645617"/>
            <a:ext cx="2562499" cy="7124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93C75F09-52AF-4E01-93B1-D4E81F4D72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60877" y="4739642"/>
            <a:ext cx="1039312" cy="505290"/>
          </a:xfrm>
          <a:prstGeom prst="rect">
            <a:avLst/>
          </a:prstGeom>
          <a:solidFill>
            <a:schemeClr val="bg1"/>
          </a:solidFill>
          <a:ln w="25400">
            <a:solidFill>
              <a:srgbClr val="41719C"/>
            </a:solidFill>
            <a:miter lim="800000"/>
            <a:headEnd/>
            <a:tailEnd/>
          </a:ln>
        </p:spPr>
        <p:txBody>
          <a:bodyPr lIns="52268" tIns="0" rIns="0" bIns="0" anchor="ctr"/>
          <a:lstStyle/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Katerina </a:t>
            </a:r>
            <a:r>
              <a:rPr lang="en-US" altLang="ja-JP" sz="834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Kiseliova</a:t>
            </a:r>
            <a:endParaRPr lang="hu-HU" altLang="ja-JP" sz="834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MSP</a:t>
            </a:r>
            <a:r>
              <a:rPr lang="hu-HU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</a:t>
            </a:r>
            <a:r>
              <a:rPr lang="en-US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PTS</a:t>
            </a:r>
            <a:endParaRPr lang="hu-HU" altLang="ja-JP" sz="834" b="1" dirty="0">
              <a:solidFill>
                <a:sysClr val="windowText" lastClr="000000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  <a:p>
            <a:pPr algn="ctr" defTabSz="86353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34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CEE-HQ</a:t>
            </a:r>
          </a:p>
        </p:txBody>
      </p:sp>
    </p:spTree>
    <p:extLst>
      <p:ext uri="{BB962C8B-B14F-4D97-AF65-F5344CB8AC3E}">
        <p14:creationId xmlns:p14="http://schemas.microsoft.com/office/powerpoint/2010/main" val="740534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9E89-5F5F-47F4-A529-75D525C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084186"/>
            <a:ext cx="9859116" cy="2139688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68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3-50088_Microsoft_Inspire_Template">
  <a:themeElements>
    <a:clrScheme name="Microsoft Inspire">
      <a:dk1>
        <a:srgbClr val="353535"/>
      </a:dk1>
      <a:lt1>
        <a:srgbClr val="FFFFFF"/>
      </a:lt1>
      <a:dk2>
        <a:srgbClr val="5C2D91"/>
      </a:dk2>
      <a:lt2>
        <a:srgbClr val="E6E6E6"/>
      </a:lt2>
      <a:accent1>
        <a:srgbClr val="5C2D91"/>
      </a:accent1>
      <a:accent2>
        <a:srgbClr val="00188F"/>
      </a:accent2>
      <a:accent3>
        <a:srgbClr val="737373"/>
      </a:accent3>
      <a:accent4>
        <a:srgbClr val="002050"/>
      </a:accent4>
      <a:accent5>
        <a:srgbClr val="0078D7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nspire_2017_Breakout_Template" id="{CB3F4FF1-477D-4741-B062-6AC788BB7F24}" vid="{F4C10737-93E5-48C6-8456-DDBD60BD8294}"/>
    </a:ext>
  </a:extLst>
</a:theme>
</file>

<file path=ppt/theme/theme2.xml><?xml version="1.0" encoding="utf-8"?>
<a:theme xmlns:a="http://schemas.openxmlformats.org/drawingml/2006/main" name="Judson Ready Template">
  <a:themeElements>
    <a:clrScheme name="Inspire keynote">
      <a:dk1>
        <a:srgbClr val="353535"/>
      </a:dk1>
      <a:lt1>
        <a:srgbClr val="FFFFFF"/>
      </a:lt1>
      <a:dk2>
        <a:srgbClr val="002050"/>
      </a:dk2>
      <a:lt2>
        <a:srgbClr val="E6E6E6"/>
      </a:lt2>
      <a:accent1>
        <a:srgbClr val="002050"/>
      </a:accent1>
      <a:accent2>
        <a:srgbClr val="737373"/>
      </a:accent2>
      <a:accent3>
        <a:srgbClr val="0078D7"/>
      </a:accent3>
      <a:accent4>
        <a:srgbClr val="D2D2D2"/>
      </a:accent4>
      <a:accent5>
        <a:srgbClr val="5C2D91"/>
      </a:accent5>
      <a:accent6>
        <a:srgbClr val="505050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rgbClr val="979797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thoff 07172017 CoreNote Day1_v04.potx" id="{D63721F6-9848-402E-88D3-A1A4742E7C6C}" vid="{48C6C867-A56A-457A-9C43-DAB2A0C21C22}"/>
    </a:ext>
  </a:extLst>
</a:theme>
</file>

<file path=ppt/theme/theme3.xml><?xml version="1.0" encoding="utf-8"?>
<a:theme xmlns:a="http://schemas.openxmlformats.org/drawingml/2006/main" name="5-50113_Microsoft_Ready_Light_Template">
  <a:themeElements>
    <a:clrScheme name="Microsoft Ready Light">
      <a:dk1>
        <a:srgbClr val="353535"/>
      </a:dk1>
      <a:lt1>
        <a:srgbClr val="FFFFFF"/>
      </a:lt1>
      <a:dk2>
        <a:srgbClr val="002050"/>
      </a:dk2>
      <a:lt2>
        <a:srgbClr val="E6E6E6"/>
      </a:lt2>
      <a:accent1>
        <a:srgbClr val="002050"/>
      </a:accent1>
      <a:accent2>
        <a:srgbClr val="00188F"/>
      </a:accent2>
      <a:accent3>
        <a:srgbClr val="0078D7"/>
      </a:accent3>
      <a:accent4>
        <a:srgbClr val="00BCF2"/>
      </a:accent4>
      <a:accent5>
        <a:srgbClr val="00B294"/>
      </a:accent5>
      <a:accent6>
        <a:srgbClr val="BAD80A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Ready_Template_16x9" id="{98B73DCD-28CB-4A88-9443-4B14B8E1DF7F}" vid="{30517518-99E2-422E-8387-B6C6C5323B55}"/>
    </a:ext>
  </a:extLst>
</a:theme>
</file>

<file path=ppt/theme/theme4.xml><?xml version="1.0" encoding="utf-8"?>
<a:theme xmlns:a="http://schemas.openxmlformats.org/drawingml/2006/main" name="WHITE TEMPLATE">
  <a:themeElements>
    <a:clrScheme name="2016 - Template BLUE, light back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ne Commercial Partner - Template option 1" id="{41313F86-BBDE-4687-B562-FA3D8CB44DFA}" vid="{AFD07445-316D-48DD-8E2A-6E3D756B2E0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360</Words>
  <Application>Microsoft Office PowerPoint</Application>
  <PresentationFormat>Widescreen</PresentationFormat>
  <Paragraphs>126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SimSun</vt:lpstr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Tahoma</vt:lpstr>
      <vt:lpstr>Wingdings</vt:lpstr>
      <vt:lpstr>3-50088_Microsoft_Inspire_Template</vt:lpstr>
      <vt:lpstr>Judson Ready Template</vt:lpstr>
      <vt:lpstr>5-50113_Microsoft_Ready_Light_Template</vt:lpstr>
      <vt:lpstr>WHITE TEMPLATE</vt:lpstr>
      <vt:lpstr>One Commercial Partner Transformation: selling Together in Corporate &amp; SMB</vt:lpstr>
      <vt:lpstr>Our commitment to partners</vt:lpstr>
      <vt:lpstr>One Commercial Partner organization</vt:lpstr>
      <vt:lpstr>PowerPoint Presentation</vt:lpstr>
      <vt:lpstr>Black Sea OCP &amp; SMC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mission and commitment</dc:title>
  <dc:creator>Diane Golshan</dc:creator>
  <cp:lastModifiedBy>Iurii Kilochytskyi</cp:lastModifiedBy>
  <cp:revision>17</cp:revision>
  <dcterms:created xsi:type="dcterms:W3CDTF">2017-07-06T19:46:22Z</dcterms:created>
  <dcterms:modified xsi:type="dcterms:W3CDTF">2017-12-20T14:48:39Z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iuriik@microsoft.com</vt:lpwstr>
  </property>
  <property fmtid="{D5CDD505-2E9C-101B-9397-08002B2CF9AE}" pid="5" name="MSIP_Label_f42aa342-8706-4288-bd11-ebb85995028c_SetDate">
    <vt:lpwstr>2017-12-20T12:43:41.4224338Z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